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6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10" r:id="rId2"/>
    <p:sldId id="259" r:id="rId3"/>
    <p:sldId id="311" r:id="rId4"/>
    <p:sldId id="312" r:id="rId5"/>
    <p:sldId id="313" r:id="rId6"/>
    <p:sldId id="314" r:id="rId7"/>
    <p:sldId id="304" r:id="rId8"/>
    <p:sldId id="315" r:id="rId9"/>
    <p:sldId id="302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presentação" id="{B7E94863-D063-4288-997B-288F31EAE467}">
          <p14:sldIdLst>
            <p14:sldId id="310"/>
            <p14:sldId id="259"/>
            <p14:sldId id="311"/>
            <p14:sldId id="312"/>
            <p14:sldId id="313"/>
            <p14:sldId id="314"/>
            <p14:sldId id="304"/>
            <p14:sldId id="315"/>
            <p14:sldId id="30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3183"/>
    <a:srgbClr val="F9ED93"/>
    <a:srgbClr val="F9C032"/>
    <a:srgbClr val="912C83"/>
    <a:srgbClr val="CA2C83"/>
    <a:srgbClr val="004B1C"/>
    <a:srgbClr val="003300"/>
    <a:srgbClr val="336600"/>
    <a:srgbClr val="FECC0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Estilo com Tema 1 - Ênfas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00" autoAdjust="0"/>
    <p:restoredTop sz="92976" autoAdjust="0"/>
  </p:normalViewPr>
  <p:slideViewPr>
    <p:cSldViewPr snapToGrid="0">
      <p:cViewPr varScale="1">
        <p:scale>
          <a:sx n="62" d="100"/>
          <a:sy n="62" d="100"/>
        </p:scale>
        <p:origin x="11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298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0F2BB9-B2F7-463C-BAB6-7FCAB888A5EF}" type="datetimeFigureOut">
              <a:rPr lang="pt-BR" smtClean="0"/>
              <a:t>28/08/2023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C9CAD-5C12-401A-AB8B-0AFB1DA75F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1035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Dados em texto editáveis.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C9CAD-5C12-401A-AB8B-0AFB1DA75F48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410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Dados em texto editáveis.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C9CAD-5C12-401A-AB8B-0AFB1DA75F48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8424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Dados em texto editáveis.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C9CAD-5C12-401A-AB8B-0AFB1DA75F48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56174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Dados em texto editáveis.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C9CAD-5C12-401A-AB8B-0AFB1DA75F48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5910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Dados em texto editáveis.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C9CAD-5C12-401A-AB8B-0AFB1DA75F48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89470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Dados em texto editáveis.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C9CAD-5C12-401A-AB8B-0AFB1DA75F48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5074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62F94B-A754-054B-B9C9-AC53688FF4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606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0621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Padrão do plano de fundo&#10;&#10;Descrição gerada automaticamente">
            <a:extLst>
              <a:ext uri="{FF2B5EF4-FFF2-40B4-BE49-F238E27FC236}">
                <a16:creationId xmlns:a16="http://schemas.microsoft.com/office/drawing/2014/main" id="{961A5A1A-ADC0-4B82-BC94-0DE6730C34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915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(rox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D28B3B-288B-1341-96DB-55460EAC34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131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(amarel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D28B3B-288B-1341-96DB-55460EAC34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951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(escur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D28B3B-288B-1341-96DB-55460EAC34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462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simples (rox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8DCED97-D5C3-584D-BBA5-923B200557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405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simples (amarel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8DCED97-D5C3-584D-BBA5-923B200557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500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rox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8DCED97-D5C3-584D-BBA5-923B200557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269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amar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8DCED97-D5C3-584D-BBA5-923B200557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349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783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0" r:id="rId3"/>
    <p:sldLayoutId id="2147483664" r:id="rId4"/>
    <p:sldLayoutId id="2147483667" r:id="rId5"/>
    <p:sldLayoutId id="2147483651" r:id="rId6"/>
    <p:sldLayoutId id="2147483665" r:id="rId7"/>
    <p:sldLayoutId id="2147483663" r:id="rId8"/>
    <p:sldLayoutId id="2147483666" r:id="rId9"/>
    <p:sldLayoutId id="214748365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8F336C8-0F93-47EA-9551-CF196011DA34}"/>
              </a:ext>
            </a:extLst>
          </p:cNvPr>
          <p:cNvSpPr txBox="1"/>
          <p:nvPr/>
        </p:nvSpPr>
        <p:spPr>
          <a:xfrm>
            <a:off x="418121" y="2699639"/>
            <a:ext cx="101863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>
                <a:solidFill>
                  <a:schemeClr val="bg1"/>
                </a:solidFill>
                <a:latin typeface="Montserrat ExtraBold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Asseguração de relatórios</a:t>
            </a:r>
          </a:p>
          <a:p>
            <a:r>
              <a:rPr lang="pt-BR" sz="4800" b="1" dirty="0">
                <a:solidFill>
                  <a:schemeClr val="bg1"/>
                </a:solidFill>
                <a:latin typeface="Montserrat ExtraBold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de sustentabilidade</a:t>
            </a:r>
          </a:p>
          <a:p>
            <a:r>
              <a:rPr lang="pt-BR" sz="4800" b="1" dirty="0">
                <a:solidFill>
                  <a:schemeClr val="bg1"/>
                </a:solidFill>
                <a:latin typeface="Montserrat ExtraBold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ISSA 5000</a:t>
            </a: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78C482E2-DB42-4D68-87AA-49651A6086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83" y="935159"/>
            <a:ext cx="4512906" cy="1054799"/>
          </a:xfrm>
          <a:prstGeom prst="rect">
            <a:avLst/>
          </a:prstGeom>
        </p:spPr>
      </p:pic>
      <p:sp>
        <p:nvSpPr>
          <p:cNvPr id="5" name="Retângulo 5">
            <a:extLst>
              <a:ext uri="{FF2B5EF4-FFF2-40B4-BE49-F238E27FC236}">
                <a16:creationId xmlns:a16="http://schemas.microsoft.com/office/drawing/2014/main" id="{3441347D-CE3E-47F9-BE3E-14205F171B02}"/>
              </a:ext>
            </a:extLst>
          </p:cNvPr>
          <p:cNvSpPr/>
          <p:nvPr/>
        </p:nvSpPr>
        <p:spPr>
          <a:xfrm>
            <a:off x="533483" y="4229053"/>
            <a:ext cx="403093" cy="87841"/>
          </a:xfrm>
          <a:prstGeom prst="rect">
            <a:avLst/>
          </a:prstGeom>
          <a:solidFill>
            <a:srgbClr val="F9C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0192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558A3A70-DCA3-46F6-BEE4-D212AC705D1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56443" y="471488"/>
            <a:ext cx="8697913" cy="89535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t-BR" sz="2800" b="1" dirty="0">
                <a:solidFill>
                  <a:srgbClr val="5C3183"/>
                </a:solidFill>
                <a:latin typeface="Montserrat ExtraBold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Asseguração de sustentabilidade - progresso</a:t>
            </a:r>
          </a:p>
        </p:txBody>
      </p:sp>
      <p:sp>
        <p:nvSpPr>
          <p:cNvPr id="10" name="Retângulo 5">
            <a:extLst>
              <a:ext uri="{FF2B5EF4-FFF2-40B4-BE49-F238E27FC236}">
                <a16:creationId xmlns:a16="http://schemas.microsoft.com/office/drawing/2014/main" id="{1B24DEEF-F2C0-E94A-B0FA-C6503C8467DD}"/>
              </a:ext>
            </a:extLst>
          </p:cNvPr>
          <p:cNvSpPr/>
          <p:nvPr/>
        </p:nvSpPr>
        <p:spPr>
          <a:xfrm>
            <a:off x="851251" y="1712423"/>
            <a:ext cx="403093" cy="87841"/>
          </a:xfrm>
          <a:prstGeom prst="rect">
            <a:avLst/>
          </a:prstGeom>
          <a:solidFill>
            <a:srgbClr val="F9C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Freeform: Shape 7">
            <a:extLst>
              <a:ext uri="{FF2B5EF4-FFF2-40B4-BE49-F238E27FC236}">
                <a16:creationId xmlns:a16="http://schemas.microsoft.com/office/drawing/2014/main" id="{160BA082-D3FD-518E-8536-28F542F05F52}"/>
              </a:ext>
            </a:extLst>
          </p:cNvPr>
          <p:cNvSpPr/>
          <p:nvPr/>
        </p:nvSpPr>
        <p:spPr>
          <a:xfrm>
            <a:off x="1373989" y="1824860"/>
            <a:ext cx="1992660" cy="911301"/>
          </a:xfrm>
          <a:custGeom>
            <a:avLst/>
            <a:gdLst>
              <a:gd name="connsiteX0" fmla="*/ 0 w 1646346"/>
              <a:gd name="connsiteY0" fmla="*/ 166451 h 998506"/>
              <a:gd name="connsiteX1" fmla="*/ 166451 w 1646346"/>
              <a:gd name="connsiteY1" fmla="*/ 0 h 998506"/>
              <a:gd name="connsiteX2" fmla="*/ 1479895 w 1646346"/>
              <a:gd name="connsiteY2" fmla="*/ 0 h 998506"/>
              <a:gd name="connsiteX3" fmla="*/ 1646346 w 1646346"/>
              <a:gd name="connsiteY3" fmla="*/ 166451 h 998506"/>
              <a:gd name="connsiteX4" fmla="*/ 1646346 w 1646346"/>
              <a:gd name="connsiteY4" fmla="*/ 832055 h 998506"/>
              <a:gd name="connsiteX5" fmla="*/ 1479895 w 1646346"/>
              <a:gd name="connsiteY5" fmla="*/ 998506 h 998506"/>
              <a:gd name="connsiteX6" fmla="*/ 166451 w 1646346"/>
              <a:gd name="connsiteY6" fmla="*/ 998506 h 998506"/>
              <a:gd name="connsiteX7" fmla="*/ 0 w 1646346"/>
              <a:gd name="connsiteY7" fmla="*/ 832055 h 998506"/>
              <a:gd name="connsiteX8" fmla="*/ 0 w 1646346"/>
              <a:gd name="connsiteY8" fmla="*/ 166451 h 998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46346" h="998506">
                <a:moveTo>
                  <a:pt x="0" y="166451"/>
                </a:moveTo>
                <a:cubicBezTo>
                  <a:pt x="0" y="74523"/>
                  <a:pt x="74523" y="0"/>
                  <a:pt x="166451" y="0"/>
                </a:cubicBezTo>
                <a:lnTo>
                  <a:pt x="1479895" y="0"/>
                </a:lnTo>
                <a:cubicBezTo>
                  <a:pt x="1571823" y="0"/>
                  <a:pt x="1646346" y="74523"/>
                  <a:pt x="1646346" y="166451"/>
                </a:cubicBezTo>
                <a:lnTo>
                  <a:pt x="1646346" y="832055"/>
                </a:lnTo>
                <a:cubicBezTo>
                  <a:pt x="1646346" y="923983"/>
                  <a:pt x="1571823" y="998506"/>
                  <a:pt x="1479895" y="998506"/>
                </a:cubicBezTo>
                <a:lnTo>
                  <a:pt x="166451" y="998506"/>
                </a:lnTo>
                <a:cubicBezTo>
                  <a:pt x="74523" y="998506"/>
                  <a:pt x="0" y="923983"/>
                  <a:pt x="0" y="832055"/>
                </a:cubicBezTo>
                <a:lnTo>
                  <a:pt x="0" y="166451"/>
                </a:lnTo>
                <a:close/>
              </a:path>
            </a:pathLst>
          </a:custGeom>
          <a:solidFill>
            <a:srgbClr val="083862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7332" tIns="117332" rIns="117332" bIns="117332" numCol="1" spcCol="127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Setembro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2022</a:t>
            </a:r>
          </a:p>
        </p:txBody>
      </p:sp>
      <p:sp>
        <p:nvSpPr>
          <p:cNvPr id="3" name="Rectangle: Rounded Corners 1">
            <a:extLst>
              <a:ext uri="{FF2B5EF4-FFF2-40B4-BE49-F238E27FC236}">
                <a16:creationId xmlns:a16="http://schemas.microsoft.com/office/drawing/2014/main" id="{E05F44AF-FA16-6858-7A65-B4FF51F07924}"/>
              </a:ext>
            </a:extLst>
          </p:cNvPr>
          <p:cNvSpPr/>
          <p:nvPr/>
        </p:nvSpPr>
        <p:spPr>
          <a:xfrm>
            <a:off x="9192754" y="1736466"/>
            <a:ext cx="2608036" cy="122176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: Shape 10">
            <a:extLst>
              <a:ext uri="{FF2B5EF4-FFF2-40B4-BE49-F238E27FC236}">
                <a16:creationId xmlns:a16="http://schemas.microsoft.com/office/drawing/2014/main" id="{40B9B2FF-0A94-3AC1-1F0C-E415C4C18809}"/>
              </a:ext>
            </a:extLst>
          </p:cNvPr>
          <p:cNvSpPr/>
          <p:nvPr/>
        </p:nvSpPr>
        <p:spPr>
          <a:xfrm>
            <a:off x="3421511" y="2016046"/>
            <a:ext cx="4999661" cy="495110"/>
          </a:xfrm>
          <a:custGeom>
            <a:avLst/>
            <a:gdLst>
              <a:gd name="connsiteX0" fmla="*/ 0 w 8031261"/>
              <a:gd name="connsiteY0" fmla="*/ 0 h 699707"/>
              <a:gd name="connsiteX1" fmla="*/ 8031261 w 8031261"/>
              <a:gd name="connsiteY1" fmla="*/ 0 h 699707"/>
              <a:gd name="connsiteX2" fmla="*/ 8031261 w 8031261"/>
              <a:gd name="connsiteY2" fmla="*/ 699707 h 699707"/>
              <a:gd name="connsiteX3" fmla="*/ 0 w 8031261"/>
              <a:gd name="connsiteY3" fmla="*/ 699707 h 699707"/>
              <a:gd name="connsiteX4" fmla="*/ 0 w 8031261"/>
              <a:gd name="connsiteY4" fmla="*/ 0 h 699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31261" h="699707">
                <a:moveTo>
                  <a:pt x="0" y="0"/>
                </a:moveTo>
                <a:lnTo>
                  <a:pt x="8031261" y="0"/>
                </a:lnTo>
                <a:lnTo>
                  <a:pt x="8031261" y="699707"/>
                </a:lnTo>
                <a:lnTo>
                  <a:pt x="0" y="69970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8001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ct val="1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Proposta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do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projeto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aprovada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reeform: Shape 12">
            <a:extLst>
              <a:ext uri="{FF2B5EF4-FFF2-40B4-BE49-F238E27FC236}">
                <a16:creationId xmlns:a16="http://schemas.microsoft.com/office/drawing/2014/main" id="{5DDE685D-5CFD-8857-E784-C759C751D136}"/>
              </a:ext>
            </a:extLst>
          </p:cNvPr>
          <p:cNvSpPr/>
          <p:nvPr/>
        </p:nvSpPr>
        <p:spPr>
          <a:xfrm>
            <a:off x="5789006" y="3087253"/>
            <a:ext cx="5264332" cy="701323"/>
          </a:xfrm>
          <a:custGeom>
            <a:avLst/>
            <a:gdLst>
              <a:gd name="connsiteX0" fmla="*/ 0 w 6942322"/>
              <a:gd name="connsiteY0" fmla="*/ 0 h 546510"/>
              <a:gd name="connsiteX1" fmla="*/ 6942322 w 6942322"/>
              <a:gd name="connsiteY1" fmla="*/ 0 h 546510"/>
              <a:gd name="connsiteX2" fmla="*/ 6942322 w 6942322"/>
              <a:gd name="connsiteY2" fmla="*/ 546510 h 546510"/>
              <a:gd name="connsiteX3" fmla="*/ 0 w 6942322"/>
              <a:gd name="connsiteY3" fmla="*/ 546510 h 546510"/>
              <a:gd name="connsiteX4" fmla="*/ 0 w 6942322"/>
              <a:gd name="connsiteY4" fmla="*/ 0 h 54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42322" h="546510">
                <a:moveTo>
                  <a:pt x="0" y="0"/>
                </a:moveTo>
                <a:lnTo>
                  <a:pt x="6942322" y="0"/>
                </a:lnTo>
                <a:lnTo>
                  <a:pt x="6942322" y="546510"/>
                </a:lnTo>
                <a:lnTo>
                  <a:pt x="0" y="54651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8001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ct val="1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Draft ISSA 5000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requisitos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 material de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aplicação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endereçando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áreas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prioritárias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8" name="Group 13">
            <a:extLst>
              <a:ext uri="{FF2B5EF4-FFF2-40B4-BE49-F238E27FC236}">
                <a16:creationId xmlns:a16="http://schemas.microsoft.com/office/drawing/2014/main" id="{FF5FC293-B8C1-A188-E557-61B17FAE94C1}"/>
              </a:ext>
            </a:extLst>
          </p:cNvPr>
          <p:cNvGrpSpPr/>
          <p:nvPr/>
        </p:nvGrpSpPr>
        <p:grpSpPr>
          <a:xfrm>
            <a:off x="1177535" y="2761965"/>
            <a:ext cx="5587724" cy="3232858"/>
            <a:chOff x="-28575" y="1898650"/>
            <a:chExt cx="10035376" cy="3893664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2208B200-8FEF-15C8-ECEF-8F54E0F2FE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2762" y="2152650"/>
              <a:ext cx="3460749" cy="2915437"/>
            </a:xfrm>
            <a:custGeom>
              <a:avLst/>
              <a:gdLst>
                <a:gd name="T0" fmla="*/ 522 w 1204"/>
                <a:gd name="T1" fmla="*/ 1077 h 1205"/>
                <a:gd name="T2" fmla="*/ 463 w 1204"/>
                <a:gd name="T3" fmla="*/ 602 h 1205"/>
                <a:gd name="T4" fmla="*/ 692 w 1204"/>
                <a:gd name="T5" fmla="*/ 106 h 1205"/>
                <a:gd name="T6" fmla="*/ 268 w 1204"/>
                <a:gd name="T7" fmla="*/ 0 h 1205"/>
                <a:gd name="T8" fmla="*/ 237 w 1204"/>
                <a:gd name="T9" fmla="*/ 28 h 1205"/>
                <a:gd name="T10" fmla="*/ 616 w 1204"/>
                <a:gd name="T11" fmla="*/ 123 h 1205"/>
                <a:gd name="T12" fmla="*/ 718 w 1204"/>
                <a:gd name="T13" fmla="*/ 427 h 1205"/>
                <a:gd name="T14" fmla="*/ 26 w 1204"/>
                <a:gd name="T15" fmla="*/ 845 h 1205"/>
                <a:gd name="T16" fmla="*/ 475 w 1204"/>
                <a:gd name="T17" fmla="*/ 1205 h 1205"/>
                <a:gd name="T18" fmla="*/ 662 w 1204"/>
                <a:gd name="T19" fmla="*/ 1119 h 1205"/>
                <a:gd name="T20" fmla="*/ 522 w 1204"/>
                <a:gd name="T21" fmla="*/ 1077 h 1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04" h="1205">
                  <a:moveTo>
                    <a:pt x="522" y="1077"/>
                  </a:moveTo>
                  <a:cubicBezTo>
                    <a:pt x="0" y="897"/>
                    <a:pt x="260" y="682"/>
                    <a:pt x="463" y="602"/>
                  </a:cubicBezTo>
                  <a:cubicBezTo>
                    <a:pt x="666" y="522"/>
                    <a:pt x="1204" y="330"/>
                    <a:pt x="692" y="106"/>
                  </a:cubicBezTo>
                  <a:cubicBezTo>
                    <a:pt x="692" y="106"/>
                    <a:pt x="513" y="40"/>
                    <a:pt x="268" y="0"/>
                  </a:cubicBezTo>
                  <a:cubicBezTo>
                    <a:pt x="237" y="28"/>
                    <a:pt x="237" y="28"/>
                    <a:pt x="237" y="28"/>
                  </a:cubicBezTo>
                  <a:cubicBezTo>
                    <a:pt x="415" y="59"/>
                    <a:pt x="519" y="90"/>
                    <a:pt x="616" y="123"/>
                  </a:cubicBezTo>
                  <a:cubicBezTo>
                    <a:pt x="774" y="177"/>
                    <a:pt x="930" y="311"/>
                    <a:pt x="718" y="427"/>
                  </a:cubicBezTo>
                  <a:cubicBezTo>
                    <a:pt x="506" y="543"/>
                    <a:pt x="44" y="661"/>
                    <a:pt x="26" y="845"/>
                  </a:cubicBezTo>
                  <a:cubicBezTo>
                    <a:pt x="13" y="972"/>
                    <a:pt x="185" y="1108"/>
                    <a:pt x="475" y="1205"/>
                  </a:cubicBezTo>
                  <a:cubicBezTo>
                    <a:pt x="662" y="1119"/>
                    <a:pt x="662" y="1119"/>
                    <a:pt x="662" y="1119"/>
                  </a:cubicBezTo>
                  <a:cubicBezTo>
                    <a:pt x="613" y="1106"/>
                    <a:pt x="566" y="1092"/>
                    <a:pt x="522" y="107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06C4EC3D-695B-2ACF-6302-3AAB91D50EA9}"/>
                </a:ext>
              </a:extLst>
            </p:cNvPr>
            <p:cNvSpPr>
              <a:spLocks/>
            </p:cNvSpPr>
            <p:nvPr/>
          </p:nvSpPr>
          <p:spPr bwMode="auto">
            <a:xfrm>
              <a:off x="-28575" y="1898650"/>
              <a:ext cx="1481138" cy="87313"/>
            </a:xfrm>
            <a:custGeom>
              <a:avLst/>
              <a:gdLst>
                <a:gd name="T0" fmla="*/ 0 w 515"/>
                <a:gd name="T1" fmla="*/ 2 h 30"/>
                <a:gd name="T2" fmla="*/ 0 w 515"/>
                <a:gd name="T3" fmla="*/ 23 h 30"/>
                <a:gd name="T4" fmla="*/ 504 w 515"/>
                <a:gd name="T5" fmla="*/ 30 h 30"/>
                <a:gd name="T6" fmla="*/ 515 w 515"/>
                <a:gd name="T7" fmla="*/ 18 h 30"/>
                <a:gd name="T8" fmla="*/ 0 w 515"/>
                <a:gd name="T9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5" h="30">
                  <a:moveTo>
                    <a:pt x="0" y="2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200" y="14"/>
                    <a:pt x="504" y="30"/>
                  </a:cubicBezTo>
                  <a:cubicBezTo>
                    <a:pt x="515" y="18"/>
                    <a:pt x="515" y="18"/>
                    <a:pt x="515" y="18"/>
                  </a:cubicBezTo>
                  <a:cubicBezTo>
                    <a:pt x="323" y="7"/>
                    <a:pt x="138" y="0"/>
                    <a:pt x="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6B278D89-6DDC-E832-34E7-0DFEF03E4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1150" y="1958975"/>
              <a:ext cx="2084388" cy="247650"/>
            </a:xfrm>
            <a:custGeom>
              <a:avLst/>
              <a:gdLst>
                <a:gd name="T0" fmla="*/ 595 w 725"/>
                <a:gd name="T1" fmla="*/ 43 h 86"/>
                <a:gd name="T2" fmla="*/ 13 w 725"/>
                <a:gd name="T3" fmla="*/ 0 h 86"/>
                <a:gd name="T4" fmla="*/ 0 w 725"/>
                <a:gd name="T5" fmla="*/ 12 h 86"/>
                <a:gd name="T6" fmla="*/ 298 w 725"/>
                <a:gd name="T7" fmla="*/ 36 h 86"/>
                <a:gd name="T8" fmla="*/ 695 w 725"/>
                <a:gd name="T9" fmla="*/ 86 h 86"/>
                <a:gd name="T10" fmla="*/ 725 w 725"/>
                <a:gd name="T11" fmla="*/ 58 h 86"/>
                <a:gd name="T12" fmla="*/ 595 w 725"/>
                <a:gd name="T13" fmla="*/ 4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5" h="86">
                  <a:moveTo>
                    <a:pt x="595" y="43"/>
                  </a:moveTo>
                  <a:cubicBezTo>
                    <a:pt x="430" y="28"/>
                    <a:pt x="220" y="12"/>
                    <a:pt x="13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92" y="18"/>
                    <a:pt x="192" y="25"/>
                    <a:pt x="298" y="36"/>
                  </a:cubicBezTo>
                  <a:cubicBezTo>
                    <a:pt x="461" y="53"/>
                    <a:pt x="590" y="69"/>
                    <a:pt x="695" y="86"/>
                  </a:cubicBezTo>
                  <a:cubicBezTo>
                    <a:pt x="725" y="58"/>
                    <a:pt x="725" y="58"/>
                    <a:pt x="725" y="58"/>
                  </a:cubicBezTo>
                  <a:cubicBezTo>
                    <a:pt x="683" y="52"/>
                    <a:pt x="639" y="47"/>
                    <a:pt x="595" y="4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5F53BBA6-9AB0-CF31-0428-77868E60D5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8748" y="4936650"/>
              <a:ext cx="5118053" cy="855664"/>
            </a:xfrm>
            <a:custGeom>
              <a:avLst/>
              <a:gdLst>
                <a:gd name="T0" fmla="*/ 1775 w 1775"/>
                <a:gd name="T1" fmla="*/ 213 h 297"/>
                <a:gd name="T2" fmla="*/ 1443 w 1775"/>
                <a:gd name="T3" fmla="*/ 57 h 297"/>
                <a:gd name="T4" fmla="*/ 1397 w 1775"/>
                <a:gd name="T5" fmla="*/ 95 h 297"/>
                <a:gd name="T6" fmla="*/ 205 w 1775"/>
                <a:gd name="T7" fmla="*/ 0 h 297"/>
                <a:gd name="T8" fmla="*/ 0 w 1775"/>
                <a:gd name="T9" fmla="*/ 93 h 297"/>
                <a:gd name="T10" fmla="*/ 309 w 1775"/>
                <a:gd name="T11" fmla="*/ 153 h 297"/>
                <a:gd name="T12" fmla="*/ 1225 w 1775"/>
                <a:gd name="T13" fmla="*/ 235 h 297"/>
                <a:gd name="T14" fmla="*/ 1153 w 1775"/>
                <a:gd name="T15" fmla="*/ 297 h 297"/>
                <a:gd name="T16" fmla="*/ 1775 w 1775"/>
                <a:gd name="T17" fmla="*/ 213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5" h="297">
                  <a:moveTo>
                    <a:pt x="1775" y="213"/>
                  </a:moveTo>
                  <a:cubicBezTo>
                    <a:pt x="1443" y="57"/>
                    <a:pt x="1443" y="57"/>
                    <a:pt x="1443" y="57"/>
                  </a:cubicBezTo>
                  <a:cubicBezTo>
                    <a:pt x="1397" y="95"/>
                    <a:pt x="1397" y="95"/>
                    <a:pt x="1397" y="95"/>
                  </a:cubicBezTo>
                  <a:cubicBezTo>
                    <a:pt x="1397" y="95"/>
                    <a:pt x="730" y="100"/>
                    <a:pt x="205" y="0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95" y="117"/>
                    <a:pt x="198" y="138"/>
                    <a:pt x="309" y="153"/>
                  </a:cubicBezTo>
                  <a:cubicBezTo>
                    <a:pt x="859" y="229"/>
                    <a:pt x="1225" y="235"/>
                    <a:pt x="1225" y="235"/>
                  </a:cubicBezTo>
                  <a:cubicBezTo>
                    <a:pt x="1153" y="297"/>
                    <a:pt x="1153" y="297"/>
                    <a:pt x="1153" y="297"/>
                  </a:cubicBezTo>
                  <a:lnTo>
                    <a:pt x="1775" y="21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" name="TextBox 18">
            <a:extLst>
              <a:ext uri="{FF2B5EF4-FFF2-40B4-BE49-F238E27FC236}">
                <a16:creationId xmlns:a16="http://schemas.microsoft.com/office/drawing/2014/main" id="{139CC413-26A1-DAAF-C6BE-64A7DE21AE47}"/>
              </a:ext>
            </a:extLst>
          </p:cNvPr>
          <p:cNvSpPr txBox="1"/>
          <p:nvPr/>
        </p:nvSpPr>
        <p:spPr>
          <a:xfrm>
            <a:off x="10019793" y="1782223"/>
            <a:ext cx="1646345" cy="87716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7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Reuniões</a:t>
            </a:r>
            <a:r>
              <a:rPr lang="en-US" sz="17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 key stakeholders</a:t>
            </a:r>
          </a:p>
        </p:txBody>
      </p:sp>
      <p:pic>
        <p:nvPicPr>
          <p:cNvPr id="16" name="Graphic 46" descr="Meeting with solid fill">
            <a:extLst>
              <a:ext uri="{FF2B5EF4-FFF2-40B4-BE49-F238E27FC236}">
                <a16:creationId xmlns:a16="http://schemas.microsoft.com/office/drawing/2014/main" id="{02C0C94E-B7EC-7B7A-DEC7-D7C474A814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69150" y="1813989"/>
            <a:ext cx="914400" cy="948641"/>
          </a:xfrm>
          <a:prstGeom prst="rect">
            <a:avLst/>
          </a:prstGeom>
        </p:spPr>
      </p:pic>
      <p:sp>
        <p:nvSpPr>
          <p:cNvPr id="17" name="Freeform: Shape 49">
            <a:extLst>
              <a:ext uri="{FF2B5EF4-FFF2-40B4-BE49-F238E27FC236}">
                <a16:creationId xmlns:a16="http://schemas.microsoft.com/office/drawing/2014/main" id="{0486436E-0894-B100-8B12-DF05AA4AE44F}"/>
              </a:ext>
            </a:extLst>
          </p:cNvPr>
          <p:cNvSpPr/>
          <p:nvPr/>
        </p:nvSpPr>
        <p:spPr>
          <a:xfrm>
            <a:off x="4784870" y="4103625"/>
            <a:ext cx="1956257" cy="878252"/>
          </a:xfrm>
          <a:custGeom>
            <a:avLst/>
            <a:gdLst>
              <a:gd name="connsiteX0" fmla="*/ 0 w 1618245"/>
              <a:gd name="connsiteY0" fmla="*/ 168789 h 1012530"/>
              <a:gd name="connsiteX1" fmla="*/ 168789 w 1618245"/>
              <a:gd name="connsiteY1" fmla="*/ 0 h 1012530"/>
              <a:gd name="connsiteX2" fmla="*/ 1449456 w 1618245"/>
              <a:gd name="connsiteY2" fmla="*/ 0 h 1012530"/>
              <a:gd name="connsiteX3" fmla="*/ 1618245 w 1618245"/>
              <a:gd name="connsiteY3" fmla="*/ 168789 h 1012530"/>
              <a:gd name="connsiteX4" fmla="*/ 1618245 w 1618245"/>
              <a:gd name="connsiteY4" fmla="*/ 843741 h 1012530"/>
              <a:gd name="connsiteX5" fmla="*/ 1449456 w 1618245"/>
              <a:gd name="connsiteY5" fmla="*/ 1012530 h 1012530"/>
              <a:gd name="connsiteX6" fmla="*/ 168789 w 1618245"/>
              <a:gd name="connsiteY6" fmla="*/ 1012530 h 1012530"/>
              <a:gd name="connsiteX7" fmla="*/ 0 w 1618245"/>
              <a:gd name="connsiteY7" fmla="*/ 843741 h 1012530"/>
              <a:gd name="connsiteX8" fmla="*/ 0 w 1618245"/>
              <a:gd name="connsiteY8" fmla="*/ 168789 h 1012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18245" h="1012530">
                <a:moveTo>
                  <a:pt x="0" y="168789"/>
                </a:moveTo>
                <a:cubicBezTo>
                  <a:pt x="0" y="75569"/>
                  <a:pt x="75569" y="0"/>
                  <a:pt x="168789" y="0"/>
                </a:cubicBezTo>
                <a:lnTo>
                  <a:pt x="1449456" y="0"/>
                </a:lnTo>
                <a:cubicBezTo>
                  <a:pt x="1542676" y="0"/>
                  <a:pt x="1618245" y="75569"/>
                  <a:pt x="1618245" y="168789"/>
                </a:cubicBezTo>
                <a:lnTo>
                  <a:pt x="1618245" y="843741"/>
                </a:lnTo>
                <a:cubicBezTo>
                  <a:pt x="1618245" y="936961"/>
                  <a:pt x="1542676" y="1012530"/>
                  <a:pt x="1449456" y="1012530"/>
                </a:cubicBezTo>
                <a:lnTo>
                  <a:pt x="168789" y="1012530"/>
                </a:lnTo>
                <a:cubicBezTo>
                  <a:pt x="75569" y="1012530"/>
                  <a:pt x="0" y="936961"/>
                  <a:pt x="0" y="843741"/>
                </a:cubicBezTo>
                <a:lnTo>
                  <a:pt x="0" y="168789"/>
                </a:lnTo>
                <a:close/>
              </a:path>
            </a:pathLst>
          </a:custGeom>
          <a:solidFill>
            <a:srgbClr val="0B8F44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8017" tIns="118017" rIns="118017" bIns="118017" numCol="1" spcCol="127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Março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2023</a:t>
            </a:r>
          </a:p>
        </p:txBody>
      </p:sp>
      <p:sp>
        <p:nvSpPr>
          <p:cNvPr id="18" name="Freeform: Shape 50">
            <a:extLst>
              <a:ext uri="{FF2B5EF4-FFF2-40B4-BE49-F238E27FC236}">
                <a16:creationId xmlns:a16="http://schemas.microsoft.com/office/drawing/2014/main" id="{AF8C3EFD-A507-FD79-12EE-6BC690587C16}"/>
              </a:ext>
            </a:extLst>
          </p:cNvPr>
          <p:cNvSpPr/>
          <p:nvPr/>
        </p:nvSpPr>
        <p:spPr>
          <a:xfrm>
            <a:off x="6816230" y="4139378"/>
            <a:ext cx="4362912" cy="701323"/>
          </a:xfrm>
          <a:custGeom>
            <a:avLst/>
            <a:gdLst>
              <a:gd name="connsiteX0" fmla="*/ 0 w 6942322"/>
              <a:gd name="connsiteY0" fmla="*/ 0 h 546510"/>
              <a:gd name="connsiteX1" fmla="*/ 6942322 w 6942322"/>
              <a:gd name="connsiteY1" fmla="*/ 0 h 546510"/>
              <a:gd name="connsiteX2" fmla="*/ 6942322 w 6942322"/>
              <a:gd name="connsiteY2" fmla="*/ 546510 h 546510"/>
              <a:gd name="connsiteX3" fmla="*/ 0 w 6942322"/>
              <a:gd name="connsiteY3" fmla="*/ 546510 h 546510"/>
              <a:gd name="connsiteX4" fmla="*/ 0 w 6942322"/>
              <a:gd name="connsiteY4" fmla="*/ 0 h 54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42322" h="546510">
                <a:moveTo>
                  <a:pt x="0" y="0"/>
                </a:moveTo>
                <a:lnTo>
                  <a:pt x="6942322" y="0"/>
                </a:lnTo>
                <a:lnTo>
                  <a:pt x="6942322" y="546510"/>
                </a:lnTo>
                <a:lnTo>
                  <a:pt x="0" y="54651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8001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ct val="1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Primeira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revisão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do Board no draft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completo</a:t>
            </a:r>
            <a:endParaRPr kumimoji="0" lang="en-US" sz="1800" b="1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Freeform: Shape 4">
            <a:extLst>
              <a:ext uri="{FF2B5EF4-FFF2-40B4-BE49-F238E27FC236}">
                <a16:creationId xmlns:a16="http://schemas.microsoft.com/office/drawing/2014/main" id="{68654E21-8C4D-4FBE-9FE8-A3CDAA1FDF41}"/>
              </a:ext>
            </a:extLst>
          </p:cNvPr>
          <p:cNvSpPr/>
          <p:nvPr/>
        </p:nvSpPr>
        <p:spPr>
          <a:xfrm>
            <a:off x="6665747" y="5224702"/>
            <a:ext cx="1992660" cy="911301"/>
          </a:xfrm>
          <a:custGeom>
            <a:avLst/>
            <a:gdLst>
              <a:gd name="connsiteX0" fmla="*/ 0 w 1646346"/>
              <a:gd name="connsiteY0" fmla="*/ 166451 h 998506"/>
              <a:gd name="connsiteX1" fmla="*/ 166451 w 1646346"/>
              <a:gd name="connsiteY1" fmla="*/ 0 h 998506"/>
              <a:gd name="connsiteX2" fmla="*/ 1479895 w 1646346"/>
              <a:gd name="connsiteY2" fmla="*/ 0 h 998506"/>
              <a:gd name="connsiteX3" fmla="*/ 1646346 w 1646346"/>
              <a:gd name="connsiteY3" fmla="*/ 166451 h 998506"/>
              <a:gd name="connsiteX4" fmla="*/ 1646346 w 1646346"/>
              <a:gd name="connsiteY4" fmla="*/ 832055 h 998506"/>
              <a:gd name="connsiteX5" fmla="*/ 1479895 w 1646346"/>
              <a:gd name="connsiteY5" fmla="*/ 998506 h 998506"/>
              <a:gd name="connsiteX6" fmla="*/ 166451 w 1646346"/>
              <a:gd name="connsiteY6" fmla="*/ 998506 h 998506"/>
              <a:gd name="connsiteX7" fmla="*/ 0 w 1646346"/>
              <a:gd name="connsiteY7" fmla="*/ 832055 h 998506"/>
              <a:gd name="connsiteX8" fmla="*/ 0 w 1646346"/>
              <a:gd name="connsiteY8" fmla="*/ 166451 h 998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46346" h="998506">
                <a:moveTo>
                  <a:pt x="0" y="166451"/>
                </a:moveTo>
                <a:cubicBezTo>
                  <a:pt x="0" y="74523"/>
                  <a:pt x="74523" y="0"/>
                  <a:pt x="166451" y="0"/>
                </a:cubicBezTo>
                <a:lnTo>
                  <a:pt x="1479895" y="0"/>
                </a:lnTo>
                <a:cubicBezTo>
                  <a:pt x="1571823" y="0"/>
                  <a:pt x="1646346" y="74523"/>
                  <a:pt x="1646346" y="166451"/>
                </a:cubicBezTo>
                <a:lnTo>
                  <a:pt x="1646346" y="832055"/>
                </a:lnTo>
                <a:cubicBezTo>
                  <a:pt x="1646346" y="923983"/>
                  <a:pt x="1571823" y="998506"/>
                  <a:pt x="1479895" y="998506"/>
                </a:cubicBezTo>
                <a:lnTo>
                  <a:pt x="166451" y="998506"/>
                </a:lnTo>
                <a:cubicBezTo>
                  <a:pt x="74523" y="998506"/>
                  <a:pt x="0" y="923983"/>
                  <a:pt x="0" y="832055"/>
                </a:cubicBezTo>
                <a:lnTo>
                  <a:pt x="0" y="166451"/>
                </a:lnTo>
                <a:close/>
              </a:path>
            </a:pathLst>
          </a:custGeom>
          <a:solidFill>
            <a:srgbClr val="083862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7332" tIns="117332" rIns="117332" bIns="117332" numCol="1" spcCol="127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Abril 2023</a:t>
            </a:r>
          </a:p>
        </p:txBody>
      </p:sp>
      <p:sp>
        <p:nvSpPr>
          <p:cNvPr id="20" name="Freeform: Shape 5">
            <a:extLst>
              <a:ext uri="{FF2B5EF4-FFF2-40B4-BE49-F238E27FC236}">
                <a16:creationId xmlns:a16="http://schemas.microsoft.com/office/drawing/2014/main" id="{065C80C7-4EF9-7536-1706-AE5D57848C57}"/>
              </a:ext>
            </a:extLst>
          </p:cNvPr>
          <p:cNvSpPr/>
          <p:nvPr/>
        </p:nvSpPr>
        <p:spPr>
          <a:xfrm>
            <a:off x="8658407" y="5342238"/>
            <a:ext cx="3282408" cy="701323"/>
          </a:xfrm>
          <a:custGeom>
            <a:avLst/>
            <a:gdLst>
              <a:gd name="connsiteX0" fmla="*/ 0 w 6942322"/>
              <a:gd name="connsiteY0" fmla="*/ 0 h 546510"/>
              <a:gd name="connsiteX1" fmla="*/ 6942322 w 6942322"/>
              <a:gd name="connsiteY1" fmla="*/ 0 h 546510"/>
              <a:gd name="connsiteX2" fmla="*/ 6942322 w 6942322"/>
              <a:gd name="connsiteY2" fmla="*/ 546510 h 546510"/>
              <a:gd name="connsiteX3" fmla="*/ 0 w 6942322"/>
              <a:gd name="connsiteY3" fmla="*/ 546510 h 546510"/>
              <a:gd name="connsiteX4" fmla="*/ 0 w 6942322"/>
              <a:gd name="connsiteY4" fmla="*/ 0 h 54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42322" h="546510">
                <a:moveTo>
                  <a:pt x="0" y="0"/>
                </a:moveTo>
                <a:lnTo>
                  <a:pt x="6942322" y="0"/>
                </a:lnTo>
                <a:lnTo>
                  <a:pt x="6942322" y="546510"/>
                </a:lnTo>
                <a:lnTo>
                  <a:pt x="0" y="54651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8001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ct val="1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Introdução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norma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modelos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relatórios</a:t>
            </a:r>
            <a:endParaRPr kumimoji="0" lang="en-US" sz="1800" b="1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Rectangle: Rounded Corners 1">
            <a:extLst>
              <a:ext uri="{FF2B5EF4-FFF2-40B4-BE49-F238E27FC236}">
                <a16:creationId xmlns:a16="http://schemas.microsoft.com/office/drawing/2014/main" id="{C09473CD-DFD5-DFA0-1763-1CFAE1E32645}"/>
              </a:ext>
            </a:extLst>
          </p:cNvPr>
          <p:cNvSpPr/>
          <p:nvPr/>
        </p:nvSpPr>
        <p:spPr>
          <a:xfrm>
            <a:off x="299042" y="4423953"/>
            <a:ext cx="2608036" cy="122176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Graphic 3" descr="Meeting with solid fill">
            <a:extLst>
              <a:ext uri="{FF2B5EF4-FFF2-40B4-BE49-F238E27FC236}">
                <a16:creationId xmlns:a16="http://schemas.microsoft.com/office/drawing/2014/main" id="{A500545A-D0F4-26CA-DFAC-35278916EE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2930" y="4466250"/>
            <a:ext cx="914400" cy="948641"/>
          </a:xfrm>
          <a:prstGeom prst="rect">
            <a:avLst/>
          </a:prstGeom>
        </p:spPr>
      </p:pic>
      <p:sp>
        <p:nvSpPr>
          <p:cNvPr id="23" name="TextBox 6">
            <a:extLst>
              <a:ext uri="{FF2B5EF4-FFF2-40B4-BE49-F238E27FC236}">
                <a16:creationId xmlns:a16="http://schemas.microsoft.com/office/drawing/2014/main" id="{EA092BD6-48CE-60A0-D344-337A24603ED0}"/>
              </a:ext>
            </a:extLst>
          </p:cNvPr>
          <p:cNvSpPr txBox="1"/>
          <p:nvPr/>
        </p:nvSpPr>
        <p:spPr>
          <a:xfrm>
            <a:off x="1237330" y="4480891"/>
            <a:ext cx="1655902" cy="87716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sz="17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7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Coordenação</a:t>
            </a:r>
            <a:r>
              <a:rPr lang="en-US" sz="17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 IESBA</a:t>
            </a:r>
          </a:p>
        </p:txBody>
      </p:sp>
      <p:sp>
        <p:nvSpPr>
          <p:cNvPr id="24" name="Freeform: Shape 11">
            <a:extLst>
              <a:ext uri="{FF2B5EF4-FFF2-40B4-BE49-F238E27FC236}">
                <a16:creationId xmlns:a16="http://schemas.microsoft.com/office/drawing/2014/main" id="{6574A700-D8DB-B40A-6655-EED7C6FB6E92}"/>
              </a:ext>
            </a:extLst>
          </p:cNvPr>
          <p:cNvSpPr/>
          <p:nvPr/>
        </p:nvSpPr>
        <p:spPr>
          <a:xfrm>
            <a:off x="3702514" y="2937453"/>
            <a:ext cx="1965871" cy="911301"/>
          </a:xfrm>
          <a:custGeom>
            <a:avLst/>
            <a:gdLst>
              <a:gd name="connsiteX0" fmla="*/ 0 w 1718159"/>
              <a:gd name="connsiteY0" fmla="*/ 151914 h 911301"/>
              <a:gd name="connsiteX1" fmla="*/ 151914 w 1718159"/>
              <a:gd name="connsiteY1" fmla="*/ 0 h 911301"/>
              <a:gd name="connsiteX2" fmla="*/ 1566245 w 1718159"/>
              <a:gd name="connsiteY2" fmla="*/ 0 h 911301"/>
              <a:gd name="connsiteX3" fmla="*/ 1718159 w 1718159"/>
              <a:gd name="connsiteY3" fmla="*/ 151914 h 911301"/>
              <a:gd name="connsiteX4" fmla="*/ 1718159 w 1718159"/>
              <a:gd name="connsiteY4" fmla="*/ 759387 h 911301"/>
              <a:gd name="connsiteX5" fmla="*/ 1566245 w 1718159"/>
              <a:gd name="connsiteY5" fmla="*/ 911301 h 911301"/>
              <a:gd name="connsiteX6" fmla="*/ 151914 w 1718159"/>
              <a:gd name="connsiteY6" fmla="*/ 911301 h 911301"/>
              <a:gd name="connsiteX7" fmla="*/ 0 w 1718159"/>
              <a:gd name="connsiteY7" fmla="*/ 759387 h 911301"/>
              <a:gd name="connsiteX8" fmla="*/ 0 w 1718159"/>
              <a:gd name="connsiteY8" fmla="*/ 151914 h 911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8159" h="911301">
                <a:moveTo>
                  <a:pt x="0" y="151914"/>
                </a:moveTo>
                <a:cubicBezTo>
                  <a:pt x="0" y="68014"/>
                  <a:pt x="68014" y="0"/>
                  <a:pt x="151914" y="0"/>
                </a:cubicBezTo>
                <a:lnTo>
                  <a:pt x="1566245" y="0"/>
                </a:lnTo>
                <a:cubicBezTo>
                  <a:pt x="1650145" y="0"/>
                  <a:pt x="1718159" y="68014"/>
                  <a:pt x="1718159" y="151914"/>
                </a:cubicBezTo>
                <a:lnTo>
                  <a:pt x="1718159" y="759387"/>
                </a:lnTo>
                <a:cubicBezTo>
                  <a:pt x="1718159" y="843287"/>
                  <a:pt x="1650145" y="911301"/>
                  <a:pt x="1566245" y="911301"/>
                </a:cubicBezTo>
                <a:lnTo>
                  <a:pt x="151914" y="911301"/>
                </a:lnTo>
                <a:cubicBezTo>
                  <a:pt x="68014" y="911301"/>
                  <a:pt x="0" y="843287"/>
                  <a:pt x="0" y="759387"/>
                </a:cubicBezTo>
                <a:lnTo>
                  <a:pt x="0" y="151914"/>
                </a:lnTo>
                <a:close/>
              </a:path>
            </a:pathLst>
          </a:custGeom>
          <a:solidFill>
            <a:srgbClr val="E65722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3074" tIns="113074" rIns="113074" bIns="113074" numCol="1" spcCol="127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Dezembro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197603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558A3A70-DCA3-46F6-BEE4-D212AC705D1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56443" y="471488"/>
            <a:ext cx="8697913" cy="89535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t-BR" sz="2800" b="1" dirty="0">
                <a:solidFill>
                  <a:srgbClr val="5C3183"/>
                </a:solidFill>
                <a:latin typeface="Montserrat ExtraBold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Asseguração de sustentabilidade – progresso (cont.)</a:t>
            </a:r>
          </a:p>
        </p:txBody>
      </p:sp>
      <p:sp>
        <p:nvSpPr>
          <p:cNvPr id="7" name="Rectangle: Rounded Corners 19">
            <a:extLst>
              <a:ext uri="{FF2B5EF4-FFF2-40B4-BE49-F238E27FC236}">
                <a16:creationId xmlns:a16="http://schemas.microsoft.com/office/drawing/2014/main" id="{BF9C2F92-9DC2-CDB9-27C3-FA0BBF8D7D0A}"/>
              </a:ext>
            </a:extLst>
          </p:cNvPr>
          <p:cNvSpPr/>
          <p:nvPr/>
        </p:nvSpPr>
        <p:spPr>
          <a:xfrm>
            <a:off x="9367412" y="1736466"/>
            <a:ext cx="2608036" cy="122176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2">
            <a:extLst>
              <a:ext uri="{FF2B5EF4-FFF2-40B4-BE49-F238E27FC236}">
                <a16:creationId xmlns:a16="http://schemas.microsoft.com/office/drawing/2014/main" id="{ECD98F07-B5A1-76A4-C2A6-DBBCF7056282}"/>
              </a:ext>
            </a:extLst>
          </p:cNvPr>
          <p:cNvSpPr/>
          <p:nvPr/>
        </p:nvSpPr>
        <p:spPr>
          <a:xfrm>
            <a:off x="1677972" y="1958787"/>
            <a:ext cx="1956257" cy="878252"/>
          </a:xfrm>
          <a:custGeom>
            <a:avLst/>
            <a:gdLst>
              <a:gd name="connsiteX0" fmla="*/ 0 w 1618245"/>
              <a:gd name="connsiteY0" fmla="*/ 168789 h 1012530"/>
              <a:gd name="connsiteX1" fmla="*/ 168789 w 1618245"/>
              <a:gd name="connsiteY1" fmla="*/ 0 h 1012530"/>
              <a:gd name="connsiteX2" fmla="*/ 1449456 w 1618245"/>
              <a:gd name="connsiteY2" fmla="*/ 0 h 1012530"/>
              <a:gd name="connsiteX3" fmla="*/ 1618245 w 1618245"/>
              <a:gd name="connsiteY3" fmla="*/ 168789 h 1012530"/>
              <a:gd name="connsiteX4" fmla="*/ 1618245 w 1618245"/>
              <a:gd name="connsiteY4" fmla="*/ 843741 h 1012530"/>
              <a:gd name="connsiteX5" fmla="*/ 1449456 w 1618245"/>
              <a:gd name="connsiteY5" fmla="*/ 1012530 h 1012530"/>
              <a:gd name="connsiteX6" fmla="*/ 168789 w 1618245"/>
              <a:gd name="connsiteY6" fmla="*/ 1012530 h 1012530"/>
              <a:gd name="connsiteX7" fmla="*/ 0 w 1618245"/>
              <a:gd name="connsiteY7" fmla="*/ 843741 h 1012530"/>
              <a:gd name="connsiteX8" fmla="*/ 0 w 1618245"/>
              <a:gd name="connsiteY8" fmla="*/ 168789 h 1012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18245" h="1012530">
                <a:moveTo>
                  <a:pt x="0" y="168789"/>
                </a:moveTo>
                <a:cubicBezTo>
                  <a:pt x="0" y="75569"/>
                  <a:pt x="75569" y="0"/>
                  <a:pt x="168789" y="0"/>
                </a:cubicBezTo>
                <a:lnTo>
                  <a:pt x="1449456" y="0"/>
                </a:lnTo>
                <a:cubicBezTo>
                  <a:pt x="1542676" y="0"/>
                  <a:pt x="1618245" y="75569"/>
                  <a:pt x="1618245" y="168789"/>
                </a:cubicBezTo>
                <a:lnTo>
                  <a:pt x="1618245" y="843741"/>
                </a:lnTo>
                <a:cubicBezTo>
                  <a:pt x="1618245" y="936961"/>
                  <a:pt x="1542676" y="1012530"/>
                  <a:pt x="1449456" y="1012530"/>
                </a:cubicBezTo>
                <a:lnTo>
                  <a:pt x="168789" y="1012530"/>
                </a:lnTo>
                <a:cubicBezTo>
                  <a:pt x="75569" y="1012530"/>
                  <a:pt x="0" y="936961"/>
                  <a:pt x="0" y="843741"/>
                </a:cubicBezTo>
                <a:lnTo>
                  <a:pt x="0" y="168789"/>
                </a:lnTo>
                <a:close/>
              </a:path>
            </a:pathLst>
          </a:custGeom>
          <a:solidFill>
            <a:srgbClr val="0B8F44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8017" tIns="118017" rIns="118017" bIns="118017" numCol="1" spcCol="127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Junho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-Agosto 2023</a:t>
            </a:r>
          </a:p>
        </p:txBody>
      </p:sp>
      <p:sp>
        <p:nvSpPr>
          <p:cNvPr id="25" name="Freeform: Shape 4">
            <a:extLst>
              <a:ext uri="{FF2B5EF4-FFF2-40B4-BE49-F238E27FC236}">
                <a16:creationId xmlns:a16="http://schemas.microsoft.com/office/drawing/2014/main" id="{7EFD72BB-47AE-666B-058B-AD7B08CF19A8}"/>
              </a:ext>
            </a:extLst>
          </p:cNvPr>
          <p:cNvSpPr/>
          <p:nvPr/>
        </p:nvSpPr>
        <p:spPr>
          <a:xfrm>
            <a:off x="4776672" y="2912148"/>
            <a:ext cx="1956257" cy="911301"/>
          </a:xfrm>
          <a:custGeom>
            <a:avLst/>
            <a:gdLst>
              <a:gd name="connsiteX0" fmla="*/ 0 w 1646346"/>
              <a:gd name="connsiteY0" fmla="*/ 166451 h 998506"/>
              <a:gd name="connsiteX1" fmla="*/ 166451 w 1646346"/>
              <a:gd name="connsiteY1" fmla="*/ 0 h 998506"/>
              <a:gd name="connsiteX2" fmla="*/ 1479895 w 1646346"/>
              <a:gd name="connsiteY2" fmla="*/ 0 h 998506"/>
              <a:gd name="connsiteX3" fmla="*/ 1646346 w 1646346"/>
              <a:gd name="connsiteY3" fmla="*/ 166451 h 998506"/>
              <a:gd name="connsiteX4" fmla="*/ 1646346 w 1646346"/>
              <a:gd name="connsiteY4" fmla="*/ 832055 h 998506"/>
              <a:gd name="connsiteX5" fmla="*/ 1479895 w 1646346"/>
              <a:gd name="connsiteY5" fmla="*/ 998506 h 998506"/>
              <a:gd name="connsiteX6" fmla="*/ 166451 w 1646346"/>
              <a:gd name="connsiteY6" fmla="*/ 998506 h 998506"/>
              <a:gd name="connsiteX7" fmla="*/ 0 w 1646346"/>
              <a:gd name="connsiteY7" fmla="*/ 832055 h 998506"/>
              <a:gd name="connsiteX8" fmla="*/ 0 w 1646346"/>
              <a:gd name="connsiteY8" fmla="*/ 166451 h 998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46346" h="998506">
                <a:moveTo>
                  <a:pt x="0" y="166451"/>
                </a:moveTo>
                <a:cubicBezTo>
                  <a:pt x="0" y="74523"/>
                  <a:pt x="74523" y="0"/>
                  <a:pt x="166451" y="0"/>
                </a:cubicBezTo>
                <a:lnTo>
                  <a:pt x="1479895" y="0"/>
                </a:lnTo>
                <a:cubicBezTo>
                  <a:pt x="1571823" y="0"/>
                  <a:pt x="1646346" y="74523"/>
                  <a:pt x="1646346" y="166451"/>
                </a:cubicBezTo>
                <a:lnTo>
                  <a:pt x="1646346" y="832055"/>
                </a:lnTo>
                <a:cubicBezTo>
                  <a:pt x="1646346" y="923983"/>
                  <a:pt x="1571823" y="998506"/>
                  <a:pt x="1479895" y="998506"/>
                </a:cubicBezTo>
                <a:lnTo>
                  <a:pt x="166451" y="998506"/>
                </a:lnTo>
                <a:cubicBezTo>
                  <a:pt x="74523" y="998506"/>
                  <a:pt x="0" y="923983"/>
                  <a:pt x="0" y="832055"/>
                </a:cubicBezTo>
                <a:lnTo>
                  <a:pt x="0" y="166451"/>
                </a:lnTo>
                <a:close/>
              </a:path>
            </a:pathLst>
          </a:custGeom>
          <a:solidFill>
            <a:srgbClr val="083862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7332" tIns="117332" rIns="117332" bIns="117332" numCol="1" spcCol="127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Julho-Dezembro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2023</a:t>
            </a:r>
          </a:p>
        </p:txBody>
      </p:sp>
      <p:sp>
        <p:nvSpPr>
          <p:cNvPr id="26" name="Freeform: Shape 5">
            <a:extLst>
              <a:ext uri="{FF2B5EF4-FFF2-40B4-BE49-F238E27FC236}">
                <a16:creationId xmlns:a16="http://schemas.microsoft.com/office/drawing/2014/main" id="{A5E86DC4-31F7-9684-C89D-B96617924598}"/>
              </a:ext>
            </a:extLst>
          </p:cNvPr>
          <p:cNvSpPr/>
          <p:nvPr/>
        </p:nvSpPr>
        <p:spPr>
          <a:xfrm>
            <a:off x="6877132" y="2990658"/>
            <a:ext cx="2254385" cy="701322"/>
          </a:xfrm>
          <a:custGeom>
            <a:avLst/>
            <a:gdLst>
              <a:gd name="connsiteX0" fmla="*/ 0 w 8031261"/>
              <a:gd name="connsiteY0" fmla="*/ 0 h 699707"/>
              <a:gd name="connsiteX1" fmla="*/ 8031261 w 8031261"/>
              <a:gd name="connsiteY1" fmla="*/ 0 h 699707"/>
              <a:gd name="connsiteX2" fmla="*/ 8031261 w 8031261"/>
              <a:gd name="connsiteY2" fmla="*/ 699707 h 699707"/>
              <a:gd name="connsiteX3" fmla="*/ 0 w 8031261"/>
              <a:gd name="connsiteY3" fmla="*/ 699707 h 699707"/>
              <a:gd name="connsiteX4" fmla="*/ 0 w 8031261"/>
              <a:gd name="connsiteY4" fmla="*/ 0 h 699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31261" h="699707">
                <a:moveTo>
                  <a:pt x="0" y="0"/>
                </a:moveTo>
                <a:lnTo>
                  <a:pt x="8031261" y="0"/>
                </a:lnTo>
                <a:lnTo>
                  <a:pt x="8031261" y="699707"/>
                </a:lnTo>
                <a:lnTo>
                  <a:pt x="0" y="69970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8001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ct val="1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Período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comentários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ao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ED</a:t>
            </a:r>
          </a:p>
        </p:txBody>
      </p:sp>
      <p:sp>
        <p:nvSpPr>
          <p:cNvPr id="27" name="Freeform: Shape 7">
            <a:extLst>
              <a:ext uri="{FF2B5EF4-FFF2-40B4-BE49-F238E27FC236}">
                <a16:creationId xmlns:a16="http://schemas.microsoft.com/office/drawing/2014/main" id="{9ED2E5DD-CFBB-527B-AD8A-FF42A1EB458F}"/>
              </a:ext>
            </a:extLst>
          </p:cNvPr>
          <p:cNvSpPr/>
          <p:nvPr/>
        </p:nvSpPr>
        <p:spPr>
          <a:xfrm>
            <a:off x="6130422" y="4516340"/>
            <a:ext cx="1965871" cy="911301"/>
          </a:xfrm>
          <a:custGeom>
            <a:avLst/>
            <a:gdLst>
              <a:gd name="connsiteX0" fmla="*/ 0 w 1718159"/>
              <a:gd name="connsiteY0" fmla="*/ 151914 h 911301"/>
              <a:gd name="connsiteX1" fmla="*/ 151914 w 1718159"/>
              <a:gd name="connsiteY1" fmla="*/ 0 h 911301"/>
              <a:gd name="connsiteX2" fmla="*/ 1566245 w 1718159"/>
              <a:gd name="connsiteY2" fmla="*/ 0 h 911301"/>
              <a:gd name="connsiteX3" fmla="*/ 1718159 w 1718159"/>
              <a:gd name="connsiteY3" fmla="*/ 151914 h 911301"/>
              <a:gd name="connsiteX4" fmla="*/ 1718159 w 1718159"/>
              <a:gd name="connsiteY4" fmla="*/ 759387 h 911301"/>
              <a:gd name="connsiteX5" fmla="*/ 1566245 w 1718159"/>
              <a:gd name="connsiteY5" fmla="*/ 911301 h 911301"/>
              <a:gd name="connsiteX6" fmla="*/ 151914 w 1718159"/>
              <a:gd name="connsiteY6" fmla="*/ 911301 h 911301"/>
              <a:gd name="connsiteX7" fmla="*/ 0 w 1718159"/>
              <a:gd name="connsiteY7" fmla="*/ 759387 h 911301"/>
              <a:gd name="connsiteX8" fmla="*/ 0 w 1718159"/>
              <a:gd name="connsiteY8" fmla="*/ 151914 h 911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8159" h="911301">
                <a:moveTo>
                  <a:pt x="0" y="151914"/>
                </a:moveTo>
                <a:cubicBezTo>
                  <a:pt x="0" y="68014"/>
                  <a:pt x="68014" y="0"/>
                  <a:pt x="151914" y="0"/>
                </a:cubicBezTo>
                <a:lnTo>
                  <a:pt x="1566245" y="0"/>
                </a:lnTo>
                <a:cubicBezTo>
                  <a:pt x="1650145" y="0"/>
                  <a:pt x="1718159" y="68014"/>
                  <a:pt x="1718159" y="151914"/>
                </a:cubicBezTo>
                <a:lnTo>
                  <a:pt x="1718159" y="759387"/>
                </a:lnTo>
                <a:cubicBezTo>
                  <a:pt x="1718159" y="843287"/>
                  <a:pt x="1650145" y="911301"/>
                  <a:pt x="1566245" y="911301"/>
                </a:cubicBezTo>
                <a:lnTo>
                  <a:pt x="151914" y="911301"/>
                </a:lnTo>
                <a:cubicBezTo>
                  <a:pt x="68014" y="911301"/>
                  <a:pt x="0" y="843287"/>
                  <a:pt x="0" y="759387"/>
                </a:cubicBezTo>
                <a:lnTo>
                  <a:pt x="0" y="151914"/>
                </a:lnTo>
                <a:close/>
              </a:path>
            </a:pathLst>
          </a:custGeom>
          <a:solidFill>
            <a:srgbClr val="E65722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3074" tIns="113074" rIns="113074" bIns="113074" numCol="1" spcCol="127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H2 2024</a:t>
            </a:r>
          </a:p>
        </p:txBody>
      </p:sp>
      <p:sp>
        <p:nvSpPr>
          <p:cNvPr id="28" name="Freeform: Shape 8">
            <a:extLst>
              <a:ext uri="{FF2B5EF4-FFF2-40B4-BE49-F238E27FC236}">
                <a16:creationId xmlns:a16="http://schemas.microsoft.com/office/drawing/2014/main" id="{AB9215EB-2F6E-5A78-2BD8-E2479EC45F38}"/>
              </a:ext>
            </a:extLst>
          </p:cNvPr>
          <p:cNvSpPr/>
          <p:nvPr/>
        </p:nvSpPr>
        <p:spPr>
          <a:xfrm>
            <a:off x="8199005" y="4621328"/>
            <a:ext cx="3776443" cy="701323"/>
          </a:xfrm>
          <a:custGeom>
            <a:avLst/>
            <a:gdLst>
              <a:gd name="connsiteX0" fmla="*/ 0 w 6942322"/>
              <a:gd name="connsiteY0" fmla="*/ 0 h 546510"/>
              <a:gd name="connsiteX1" fmla="*/ 6942322 w 6942322"/>
              <a:gd name="connsiteY1" fmla="*/ 0 h 546510"/>
              <a:gd name="connsiteX2" fmla="*/ 6942322 w 6942322"/>
              <a:gd name="connsiteY2" fmla="*/ 546510 h 546510"/>
              <a:gd name="connsiteX3" fmla="*/ 0 w 6942322"/>
              <a:gd name="connsiteY3" fmla="*/ 546510 h 546510"/>
              <a:gd name="connsiteX4" fmla="*/ 0 w 6942322"/>
              <a:gd name="connsiteY4" fmla="*/ 0 h 54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42322" h="546510">
                <a:moveTo>
                  <a:pt x="0" y="0"/>
                </a:moveTo>
                <a:lnTo>
                  <a:pt x="6942322" y="0"/>
                </a:lnTo>
                <a:lnTo>
                  <a:pt x="6942322" y="546510"/>
                </a:lnTo>
                <a:lnTo>
                  <a:pt x="0" y="54651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8001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ct val="1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Aprovação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final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9" name="Group 9">
            <a:extLst>
              <a:ext uri="{FF2B5EF4-FFF2-40B4-BE49-F238E27FC236}">
                <a16:creationId xmlns:a16="http://schemas.microsoft.com/office/drawing/2014/main" id="{652CF766-6591-7EF5-9130-6206B4C2A934}"/>
              </a:ext>
            </a:extLst>
          </p:cNvPr>
          <p:cNvGrpSpPr/>
          <p:nvPr/>
        </p:nvGrpSpPr>
        <p:grpSpPr>
          <a:xfrm>
            <a:off x="792942" y="2885155"/>
            <a:ext cx="6808436" cy="3258586"/>
            <a:chOff x="-28575" y="1898650"/>
            <a:chExt cx="10035376" cy="3893664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C32D7225-7D7A-7CBB-A843-3D4FB9848C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2762" y="2152650"/>
              <a:ext cx="3460749" cy="2915437"/>
            </a:xfrm>
            <a:custGeom>
              <a:avLst/>
              <a:gdLst>
                <a:gd name="T0" fmla="*/ 522 w 1204"/>
                <a:gd name="T1" fmla="*/ 1077 h 1205"/>
                <a:gd name="T2" fmla="*/ 463 w 1204"/>
                <a:gd name="T3" fmla="*/ 602 h 1205"/>
                <a:gd name="T4" fmla="*/ 692 w 1204"/>
                <a:gd name="T5" fmla="*/ 106 h 1205"/>
                <a:gd name="T6" fmla="*/ 268 w 1204"/>
                <a:gd name="T7" fmla="*/ 0 h 1205"/>
                <a:gd name="T8" fmla="*/ 237 w 1204"/>
                <a:gd name="T9" fmla="*/ 28 h 1205"/>
                <a:gd name="T10" fmla="*/ 616 w 1204"/>
                <a:gd name="T11" fmla="*/ 123 h 1205"/>
                <a:gd name="T12" fmla="*/ 718 w 1204"/>
                <a:gd name="T13" fmla="*/ 427 h 1205"/>
                <a:gd name="T14" fmla="*/ 26 w 1204"/>
                <a:gd name="T15" fmla="*/ 845 h 1205"/>
                <a:gd name="T16" fmla="*/ 475 w 1204"/>
                <a:gd name="T17" fmla="*/ 1205 h 1205"/>
                <a:gd name="T18" fmla="*/ 662 w 1204"/>
                <a:gd name="T19" fmla="*/ 1119 h 1205"/>
                <a:gd name="T20" fmla="*/ 522 w 1204"/>
                <a:gd name="T21" fmla="*/ 1077 h 1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04" h="1205">
                  <a:moveTo>
                    <a:pt x="522" y="1077"/>
                  </a:moveTo>
                  <a:cubicBezTo>
                    <a:pt x="0" y="897"/>
                    <a:pt x="260" y="682"/>
                    <a:pt x="463" y="602"/>
                  </a:cubicBezTo>
                  <a:cubicBezTo>
                    <a:pt x="666" y="522"/>
                    <a:pt x="1204" y="330"/>
                    <a:pt x="692" y="106"/>
                  </a:cubicBezTo>
                  <a:cubicBezTo>
                    <a:pt x="692" y="106"/>
                    <a:pt x="513" y="40"/>
                    <a:pt x="268" y="0"/>
                  </a:cubicBezTo>
                  <a:cubicBezTo>
                    <a:pt x="237" y="28"/>
                    <a:pt x="237" y="28"/>
                    <a:pt x="237" y="28"/>
                  </a:cubicBezTo>
                  <a:cubicBezTo>
                    <a:pt x="415" y="59"/>
                    <a:pt x="519" y="90"/>
                    <a:pt x="616" y="123"/>
                  </a:cubicBezTo>
                  <a:cubicBezTo>
                    <a:pt x="774" y="177"/>
                    <a:pt x="930" y="311"/>
                    <a:pt x="718" y="427"/>
                  </a:cubicBezTo>
                  <a:cubicBezTo>
                    <a:pt x="506" y="543"/>
                    <a:pt x="44" y="661"/>
                    <a:pt x="26" y="845"/>
                  </a:cubicBezTo>
                  <a:cubicBezTo>
                    <a:pt x="13" y="972"/>
                    <a:pt x="185" y="1108"/>
                    <a:pt x="475" y="1205"/>
                  </a:cubicBezTo>
                  <a:cubicBezTo>
                    <a:pt x="662" y="1119"/>
                    <a:pt x="662" y="1119"/>
                    <a:pt x="662" y="1119"/>
                  </a:cubicBezTo>
                  <a:cubicBezTo>
                    <a:pt x="613" y="1106"/>
                    <a:pt x="566" y="1092"/>
                    <a:pt x="522" y="107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Freeform 6">
              <a:extLst>
                <a:ext uri="{FF2B5EF4-FFF2-40B4-BE49-F238E27FC236}">
                  <a16:creationId xmlns:a16="http://schemas.microsoft.com/office/drawing/2014/main" id="{3273126B-91B5-8E86-2CB6-ECA9F655B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-28575" y="1898650"/>
              <a:ext cx="1481138" cy="87313"/>
            </a:xfrm>
            <a:custGeom>
              <a:avLst/>
              <a:gdLst>
                <a:gd name="T0" fmla="*/ 0 w 515"/>
                <a:gd name="T1" fmla="*/ 2 h 30"/>
                <a:gd name="T2" fmla="*/ 0 w 515"/>
                <a:gd name="T3" fmla="*/ 23 h 30"/>
                <a:gd name="T4" fmla="*/ 504 w 515"/>
                <a:gd name="T5" fmla="*/ 30 h 30"/>
                <a:gd name="T6" fmla="*/ 515 w 515"/>
                <a:gd name="T7" fmla="*/ 18 h 30"/>
                <a:gd name="T8" fmla="*/ 0 w 515"/>
                <a:gd name="T9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5" h="30">
                  <a:moveTo>
                    <a:pt x="0" y="2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200" y="14"/>
                    <a:pt x="504" y="30"/>
                  </a:cubicBezTo>
                  <a:cubicBezTo>
                    <a:pt x="515" y="18"/>
                    <a:pt x="515" y="18"/>
                    <a:pt x="515" y="18"/>
                  </a:cubicBezTo>
                  <a:cubicBezTo>
                    <a:pt x="323" y="7"/>
                    <a:pt x="138" y="0"/>
                    <a:pt x="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Freeform 7">
              <a:extLst>
                <a:ext uri="{FF2B5EF4-FFF2-40B4-BE49-F238E27FC236}">
                  <a16:creationId xmlns:a16="http://schemas.microsoft.com/office/drawing/2014/main" id="{AB535652-E6AF-595E-0241-05461D8C5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1150" y="1958975"/>
              <a:ext cx="2084388" cy="247650"/>
            </a:xfrm>
            <a:custGeom>
              <a:avLst/>
              <a:gdLst>
                <a:gd name="T0" fmla="*/ 595 w 725"/>
                <a:gd name="T1" fmla="*/ 43 h 86"/>
                <a:gd name="T2" fmla="*/ 13 w 725"/>
                <a:gd name="T3" fmla="*/ 0 h 86"/>
                <a:gd name="T4" fmla="*/ 0 w 725"/>
                <a:gd name="T5" fmla="*/ 12 h 86"/>
                <a:gd name="T6" fmla="*/ 298 w 725"/>
                <a:gd name="T7" fmla="*/ 36 h 86"/>
                <a:gd name="T8" fmla="*/ 695 w 725"/>
                <a:gd name="T9" fmla="*/ 86 h 86"/>
                <a:gd name="T10" fmla="*/ 725 w 725"/>
                <a:gd name="T11" fmla="*/ 58 h 86"/>
                <a:gd name="T12" fmla="*/ 595 w 725"/>
                <a:gd name="T13" fmla="*/ 4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5" h="86">
                  <a:moveTo>
                    <a:pt x="595" y="43"/>
                  </a:moveTo>
                  <a:cubicBezTo>
                    <a:pt x="430" y="28"/>
                    <a:pt x="220" y="12"/>
                    <a:pt x="13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92" y="18"/>
                    <a:pt x="192" y="25"/>
                    <a:pt x="298" y="36"/>
                  </a:cubicBezTo>
                  <a:cubicBezTo>
                    <a:pt x="461" y="53"/>
                    <a:pt x="590" y="69"/>
                    <a:pt x="695" y="86"/>
                  </a:cubicBezTo>
                  <a:cubicBezTo>
                    <a:pt x="725" y="58"/>
                    <a:pt x="725" y="58"/>
                    <a:pt x="725" y="58"/>
                  </a:cubicBezTo>
                  <a:cubicBezTo>
                    <a:pt x="683" y="52"/>
                    <a:pt x="639" y="47"/>
                    <a:pt x="595" y="4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Freeform 8">
              <a:extLst>
                <a:ext uri="{FF2B5EF4-FFF2-40B4-BE49-F238E27FC236}">
                  <a16:creationId xmlns:a16="http://schemas.microsoft.com/office/drawing/2014/main" id="{B062702F-8ED0-1A24-35A6-A8BD42ED2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8748" y="4936650"/>
              <a:ext cx="5118053" cy="855664"/>
            </a:xfrm>
            <a:custGeom>
              <a:avLst/>
              <a:gdLst>
                <a:gd name="T0" fmla="*/ 1775 w 1775"/>
                <a:gd name="T1" fmla="*/ 213 h 297"/>
                <a:gd name="T2" fmla="*/ 1443 w 1775"/>
                <a:gd name="T3" fmla="*/ 57 h 297"/>
                <a:gd name="T4" fmla="*/ 1397 w 1775"/>
                <a:gd name="T5" fmla="*/ 95 h 297"/>
                <a:gd name="T6" fmla="*/ 205 w 1775"/>
                <a:gd name="T7" fmla="*/ 0 h 297"/>
                <a:gd name="T8" fmla="*/ 0 w 1775"/>
                <a:gd name="T9" fmla="*/ 93 h 297"/>
                <a:gd name="T10" fmla="*/ 309 w 1775"/>
                <a:gd name="T11" fmla="*/ 153 h 297"/>
                <a:gd name="T12" fmla="*/ 1225 w 1775"/>
                <a:gd name="T13" fmla="*/ 235 h 297"/>
                <a:gd name="T14" fmla="*/ 1153 w 1775"/>
                <a:gd name="T15" fmla="*/ 297 h 297"/>
                <a:gd name="T16" fmla="*/ 1775 w 1775"/>
                <a:gd name="T17" fmla="*/ 213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5" h="297">
                  <a:moveTo>
                    <a:pt x="1775" y="213"/>
                  </a:moveTo>
                  <a:cubicBezTo>
                    <a:pt x="1443" y="57"/>
                    <a:pt x="1443" y="57"/>
                    <a:pt x="1443" y="57"/>
                  </a:cubicBezTo>
                  <a:cubicBezTo>
                    <a:pt x="1397" y="95"/>
                    <a:pt x="1397" y="95"/>
                    <a:pt x="1397" y="95"/>
                  </a:cubicBezTo>
                  <a:cubicBezTo>
                    <a:pt x="1397" y="95"/>
                    <a:pt x="730" y="100"/>
                    <a:pt x="205" y="0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95" y="117"/>
                    <a:pt x="198" y="138"/>
                    <a:pt x="309" y="153"/>
                  </a:cubicBezTo>
                  <a:cubicBezTo>
                    <a:pt x="859" y="229"/>
                    <a:pt x="1225" y="235"/>
                    <a:pt x="1225" y="235"/>
                  </a:cubicBezTo>
                  <a:cubicBezTo>
                    <a:pt x="1153" y="297"/>
                    <a:pt x="1153" y="297"/>
                    <a:pt x="1153" y="297"/>
                  </a:cubicBezTo>
                  <a:lnTo>
                    <a:pt x="1775" y="21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4" name="TextBox 14">
            <a:extLst>
              <a:ext uri="{FF2B5EF4-FFF2-40B4-BE49-F238E27FC236}">
                <a16:creationId xmlns:a16="http://schemas.microsoft.com/office/drawing/2014/main" id="{C9E2AA7C-EBFB-CAB2-1836-3E8503C603EC}"/>
              </a:ext>
            </a:extLst>
          </p:cNvPr>
          <p:cNvSpPr txBox="1"/>
          <p:nvPr/>
        </p:nvSpPr>
        <p:spPr>
          <a:xfrm>
            <a:off x="10194451" y="1782223"/>
            <a:ext cx="1646345" cy="87716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7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Reuniões</a:t>
            </a:r>
            <a:r>
              <a:rPr lang="en-US" sz="17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 key stakeholders</a:t>
            </a:r>
          </a:p>
        </p:txBody>
      </p:sp>
      <p:pic>
        <p:nvPicPr>
          <p:cNvPr id="35" name="Graphic 15" descr="Meeting with solid fill">
            <a:extLst>
              <a:ext uri="{FF2B5EF4-FFF2-40B4-BE49-F238E27FC236}">
                <a16:creationId xmlns:a16="http://schemas.microsoft.com/office/drawing/2014/main" id="{045A05BA-6601-EC72-4993-6A31233A69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43808" y="1813989"/>
            <a:ext cx="914400" cy="948641"/>
          </a:xfrm>
          <a:prstGeom prst="rect">
            <a:avLst/>
          </a:prstGeom>
        </p:spPr>
      </p:pic>
      <p:sp>
        <p:nvSpPr>
          <p:cNvPr id="36" name="Rectangle: Rounded Corners 16">
            <a:extLst>
              <a:ext uri="{FF2B5EF4-FFF2-40B4-BE49-F238E27FC236}">
                <a16:creationId xmlns:a16="http://schemas.microsoft.com/office/drawing/2014/main" id="{6369637B-BE43-AC93-FB0D-860A6537587F}"/>
              </a:ext>
            </a:extLst>
          </p:cNvPr>
          <p:cNvSpPr/>
          <p:nvPr/>
        </p:nvSpPr>
        <p:spPr>
          <a:xfrm>
            <a:off x="506450" y="3167077"/>
            <a:ext cx="2608036" cy="1221762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17">
            <a:extLst>
              <a:ext uri="{FF2B5EF4-FFF2-40B4-BE49-F238E27FC236}">
                <a16:creationId xmlns:a16="http://schemas.microsoft.com/office/drawing/2014/main" id="{27F6F4DF-9913-8DFB-7B3B-DB28C0358F59}"/>
              </a:ext>
            </a:extLst>
          </p:cNvPr>
          <p:cNvSpPr txBox="1"/>
          <p:nvPr/>
        </p:nvSpPr>
        <p:spPr>
          <a:xfrm>
            <a:off x="1237701" y="3240464"/>
            <a:ext cx="1876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O</a:t>
            </a:r>
            <a:r>
              <a:rPr lang="en-US" sz="1600" b="1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utreachs</a:t>
            </a:r>
            <a:r>
              <a:rPr lang="en-US" sz="1600" b="1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1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durante</a:t>
            </a:r>
            <a:r>
              <a:rPr lang="en-US" sz="1600" b="1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o </a:t>
            </a:r>
            <a:r>
              <a:rPr lang="en-US" sz="1600" b="1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período</a:t>
            </a:r>
            <a:r>
              <a:rPr lang="en-US" sz="1600" b="1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do ED</a:t>
            </a:r>
            <a:endParaRPr lang="en-US" sz="1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Graphic 18" descr="Meeting with solid fill">
            <a:extLst>
              <a:ext uri="{FF2B5EF4-FFF2-40B4-BE49-F238E27FC236}">
                <a16:creationId xmlns:a16="http://schemas.microsoft.com/office/drawing/2014/main" id="{E1208ECC-B151-454E-D733-4C5C988D0E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6074" y="3410180"/>
            <a:ext cx="721627" cy="740578"/>
          </a:xfrm>
          <a:prstGeom prst="rect">
            <a:avLst/>
          </a:prstGeom>
        </p:spPr>
      </p:pic>
      <p:sp>
        <p:nvSpPr>
          <p:cNvPr id="39" name="Freeform: Shape 25">
            <a:extLst>
              <a:ext uri="{FF2B5EF4-FFF2-40B4-BE49-F238E27FC236}">
                <a16:creationId xmlns:a16="http://schemas.microsoft.com/office/drawing/2014/main" id="{FC8CD81B-BBD3-13C8-CD57-04F8B952D00E}"/>
              </a:ext>
            </a:extLst>
          </p:cNvPr>
          <p:cNvSpPr/>
          <p:nvPr/>
        </p:nvSpPr>
        <p:spPr>
          <a:xfrm>
            <a:off x="3715020" y="1792894"/>
            <a:ext cx="2401522" cy="1108906"/>
          </a:xfrm>
          <a:custGeom>
            <a:avLst/>
            <a:gdLst>
              <a:gd name="connsiteX0" fmla="*/ 0 w 5836486"/>
              <a:gd name="connsiteY0" fmla="*/ 0 h 999911"/>
              <a:gd name="connsiteX1" fmla="*/ 5836486 w 5836486"/>
              <a:gd name="connsiteY1" fmla="*/ 0 h 999911"/>
              <a:gd name="connsiteX2" fmla="*/ 5836486 w 5836486"/>
              <a:gd name="connsiteY2" fmla="*/ 999911 h 999911"/>
              <a:gd name="connsiteX3" fmla="*/ 0 w 5836486"/>
              <a:gd name="connsiteY3" fmla="*/ 999911 h 999911"/>
              <a:gd name="connsiteX4" fmla="*/ 0 w 5836486"/>
              <a:gd name="connsiteY4" fmla="*/ 0 h 999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6486" h="999911">
                <a:moveTo>
                  <a:pt x="0" y="0"/>
                </a:moveTo>
                <a:lnTo>
                  <a:pt x="5836486" y="0"/>
                </a:lnTo>
                <a:lnTo>
                  <a:pt x="5836486" y="999911"/>
                </a:lnTo>
                <a:lnTo>
                  <a:pt x="0" y="99991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8001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ct val="1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Aprovação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do Exposure Draft (ED)</a:t>
            </a:r>
          </a:p>
        </p:txBody>
      </p:sp>
    </p:spTree>
    <p:extLst>
      <p:ext uri="{BB962C8B-B14F-4D97-AF65-F5344CB8AC3E}">
        <p14:creationId xmlns:p14="http://schemas.microsoft.com/office/powerpoint/2010/main" val="150898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558A3A70-DCA3-46F6-BEE4-D212AC705D1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56443" y="471488"/>
            <a:ext cx="8697913" cy="89535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t-BR" sz="2800" b="1" dirty="0">
                <a:solidFill>
                  <a:srgbClr val="5C3183"/>
                </a:solidFill>
                <a:latin typeface="Montserrat ExtraBold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Objetivo do projeto que suporta o interesse público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39B4F91-04FA-44E6-7420-1C76E5E55BB8}"/>
              </a:ext>
            </a:extLst>
          </p:cNvPr>
          <p:cNvSpPr txBox="1"/>
          <p:nvPr/>
        </p:nvSpPr>
        <p:spPr>
          <a:xfrm>
            <a:off x="756442" y="1891924"/>
            <a:ext cx="1109993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Desenvolver uma norma abrangente:</a:t>
            </a:r>
          </a:p>
          <a:p>
            <a:endParaRPr lang="pt-BR" sz="2000" dirty="0">
              <a:solidFill>
                <a:schemeClr val="bg2">
                  <a:lumMod val="25000"/>
                </a:schemeClr>
              </a:solidFill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pt-BR" sz="20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(a) Responsiva à necessidade do interesse público para uma norma que suporte a performance consistente de trabalhos de asseguração com qualidade; </a:t>
            </a:r>
          </a:p>
          <a:p>
            <a:r>
              <a:rPr lang="pt-BR" sz="20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(b) Adequada para os diferentes tópicos de sustentabilidade e frameworks; e</a:t>
            </a:r>
          </a:p>
          <a:p>
            <a:r>
              <a:rPr lang="pt-BR" sz="20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(c) Implementável para todos os asseguradores, i.e., agnóstica*.</a:t>
            </a:r>
          </a:p>
          <a:p>
            <a:endParaRPr lang="pt-BR" sz="2000" dirty="0">
              <a:solidFill>
                <a:schemeClr val="bg2">
                  <a:lumMod val="25000"/>
                </a:schemeClr>
              </a:solidFill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pt-BR" sz="20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* Requisitos éticos (IESBA </a:t>
            </a:r>
            <a:r>
              <a:rPr lang="pt-BR" sz="20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Code</a:t>
            </a:r>
            <a:r>
              <a:rPr lang="pt-BR" sz="20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) e Sistema de controle de qualidade (</a:t>
            </a:r>
            <a:r>
              <a:rPr lang="pt-BR" sz="20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ISQMs</a:t>
            </a:r>
            <a:r>
              <a:rPr lang="pt-BR" sz="20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) são aplicáveis</a:t>
            </a:r>
          </a:p>
        </p:txBody>
      </p:sp>
    </p:spTree>
    <p:extLst>
      <p:ext uri="{BB962C8B-B14F-4D97-AF65-F5344CB8AC3E}">
        <p14:creationId xmlns:p14="http://schemas.microsoft.com/office/powerpoint/2010/main" val="114547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558A3A70-DCA3-46F6-BEE4-D212AC705D1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56443" y="471488"/>
            <a:ext cx="8697913" cy="89535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t-BR" sz="2800" b="1" dirty="0">
                <a:solidFill>
                  <a:srgbClr val="5C3183"/>
                </a:solidFill>
                <a:latin typeface="Montserrat ExtraBold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Asseguração de sustentabilidade: </a:t>
            </a:r>
            <a:br>
              <a:rPr lang="pt-BR" sz="2800" b="1" dirty="0">
                <a:solidFill>
                  <a:srgbClr val="5C3183"/>
                </a:solidFill>
                <a:latin typeface="Montserrat ExtraBold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</a:br>
            <a:r>
              <a:rPr lang="pt-BR" sz="2800" b="1" dirty="0">
                <a:solidFill>
                  <a:srgbClr val="5C3183"/>
                </a:solidFill>
                <a:latin typeface="Montserrat ExtraBold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Alavancando material existente</a:t>
            </a:r>
          </a:p>
        </p:txBody>
      </p:sp>
      <p:grpSp>
        <p:nvGrpSpPr>
          <p:cNvPr id="5" name="Group 49">
            <a:extLst>
              <a:ext uri="{FF2B5EF4-FFF2-40B4-BE49-F238E27FC236}">
                <a16:creationId xmlns:a16="http://schemas.microsoft.com/office/drawing/2014/main" id="{DA5AB174-FFC2-0452-FBBD-B5EC5FB29D3B}"/>
              </a:ext>
            </a:extLst>
          </p:cNvPr>
          <p:cNvGrpSpPr/>
          <p:nvPr/>
        </p:nvGrpSpPr>
        <p:grpSpPr>
          <a:xfrm>
            <a:off x="295426" y="1672932"/>
            <a:ext cx="11821991" cy="4651368"/>
            <a:chOff x="250826" y="1485069"/>
            <a:chExt cx="11821991" cy="4651368"/>
          </a:xfrm>
        </p:grpSpPr>
        <p:sp>
          <p:nvSpPr>
            <p:cNvPr id="6" name="Oval 50">
              <a:extLst>
                <a:ext uri="{FF2B5EF4-FFF2-40B4-BE49-F238E27FC236}">
                  <a16:creationId xmlns:a16="http://schemas.microsoft.com/office/drawing/2014/main" id="{2995B386-0B52-E7D5-1740-0C9EF1BCECA2}"/>
                </a:ext>
              </a:extLst>
            </p:cNvPr>
            <p:cNvSpPr/>
            <p:nvPr/>
          </p:nvSpPr>
          <p:spPr>
            <a:xfrm>
              <a:off x="3280265" y="2514267"/>
              <a:ext cx="2555352" cy="1570039"/>
            </a:xfrm>
            <a:prstGeom prst="ellipse">
              <a:avLst/>
            </a:prstGeom>
            <a:gradFill flip="none" rotWithShape="1">
              <a:gsLst>
                <a:gs pos="69000">
                  <a:sysClr val="windowText" lastClr="000000">
                    <a:alpha val="18000"/>
                  </a:sysClr>
                </a:gs>
                <a:gs pos="84000">
                  <a:srgbClr val="D1D1D5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val 52">
              <a:extLst>
                <a:ext uri="{FF2B5EF4-FFF2-40B4-BE49-F238E27FC236}">
                  <a16:creationId xmlns:a16="http://schemas.microsoft.com/office/drawing/2014/main" id="{3BBCAB16-E90A-CBDB-EAEF-899E3CF11545}"/>
                </a:ext>
              </a:extLst>
            </p:cNvPr>
            <p:cNvSpPr/>
            <p:nvPr/>
          </p:nvSpPr>
          <p:spPr>
            <a:xfrm>
              <a:off x="3397833" y="3252335"/>
              <a:ext cx="3210857" cy="2659267"/>
            </a:xfrm>
            <a:prstGeom prst="ellipse">
              <a:avLst/>
            </a:prstGeom>
            <a:gradFill flip="none" rotWithShape="1">
              <a:gsLst>
                <a:gs pos="69000">
                  <a:sysClr val="windowText" lastClr="000000">
                    <a:alpha val="18000"/>
                  </a:sysClr>
                </a:gs>
                <a:gs pos="84000">
                  <a:srgbClr val="D1D1D5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F2B2F65E-4BE7-AF17-25CD-760CB423E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2983" y="1946736"/>
              <a:ext cx="1763713" cy="1036638"/>
            </a:xfrm>
            <a:custGeom>
              <a:avLst/>
              <a:gdLst>
                <a:gd name="T0" fmla="*/ 413 w 443"/>
                <a:gd name="T1" fmla="*/ 60 h 261"/>
                <a:gd name="T2" fmla="*/ 227 w 443"/>
                <a:gd name="T3" fmla="*/ 0 h 261"/>
                <a:gd name="T4" fmla="*/ 85 w 443"/>
                <a:gd name="T5" fmla="*/ 29 h 261"/>
                <a:gd name="T6" fmla="*/ 10 w 443"/>
                <a:gd name="T7" fmla="*/ 112 h 261"/>
                <a:gd name="T8" fmla="*/ 63 w 443"/>
                <a:gd name="T9" fmla="*/ 208 h 261"/>
                <a:gd name="T10" fmla="*/ 69 w 443"/>
                <a:gd name="T11" fmla="*/ 213 h 261"/>
                <a:gd name="T12" fmla="*/ 75 w 443"/>
                <a:gd name="T13" fmla="*/ 217 h 261"/>
                <a:gd name="T14" fmla="*/ 82 w 443"/>
                <a:gd name="T15" fmla="*/ 214 h 261"/>
                <a:gd name="T16" fmla="*/ 153 w 443"/>
                <a:gd name="T17" fmla="*/ 196 h 261"/>
                <a:gd name="T18" fmla="*/ 151 w 443"/>
                <a:gd name="T19" fmla="*/ 219 h 261"/>
                <a:gd name="T20" fmla="*/ 226 w 443"/>
                <a:gd name="T21" fmla="*/ 261 h 261"/>
                <a:gd name="T22" fmla="*/ 274 w 443"/>
                <a:gd name="T23" fmla="*/ 251 h 261"/>
                <a:gd name="T24" fmla="*/ 303 w 443"/>
                <a:gd name="T25" fmla="*/ 211 h 261"/>
                <a:gd name="T26" fmla="*/ 299 w 443"/>
                <a:gd name="T27" fmla="*/ 196 h 261"/>
                <a:gd name="T28" fmla="*/ 370 w 443"/>
                <a:gd name="T29" fmla="*/ 213 h 261"/>
                <a:gd name="T30" fmla="*/ 376 w 443"/>
                <a:gd name="T31" fmla="*/ 215 h 261"/>
                <a:gd name="T32" fmla="*/ 382 w 443"/>
                <a:gd name="T33" fmla="*/ 211 h 261"/>
                <a:gd name="T34" fmla="*/ 388 w 443"/>
                <a:gd name="T35" fmla="*/ 206 h 261"/>
                <a:gd name="T36" fmla="*/ 441 w 443"/>
                <a:gd name="T37" fmla="*/ 129 h 261"/>
                <a:gd name="T38" fmla="*/ 413 w 443"/>
                <a:gd name="T39" fmla="*/ 6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3" h="261">
                  <a:moveTo>
                    <a:pt x="413" y="60"/>
                  </a:moveTo>
                  <a:cubicBezTo>
                    <a:pt x="376" y="22"/>
                    <a:pt x="306" y="0"/>
                    <a:pt x="227" y="0"/>
                  </a:cubicBezTo>
                  <a:cubicBezTo>
                    <a:pt x="174" y="0"/>
                    <a:pt x="123" y="10"/>
                    <a:pt x="85" y="29"/>
                  </a:cubicBezTo>
                  <a:cubicBezTo>
                    <a:pt x="57" y="43"/>
                    <a:pt x="18" y="66"/>
                    <a:pt x="10" y="112"/>
                  </a:cubicBezTo>
                  <a:cubicBezTo>
                    <a:pt x="0" y="163"/>
                    <a:pt x="38" y="190"/>
                    <a:pt x="63" y="208"/>
                  </a:cubicBezTo>
                  <a:cubicBezTo>
                    <a:pt x="65" y="210"/>
                    <a:pt x="67" y="211"/>
                    <a:pt x="69" y="213"/>
                  </a:cubicBezTo>
                  <a:cubicBezTo>
                    <a:pt x="75" y="217"/>
                    <a:pt x="75" y="217"/>
                    <a:pt x="75" y="217"/>
                  </a:cubicBezTo>
                  <a:cubicBezTo>
                    <a:pt x="82" y="214"/>
                    <a:pt x="82" y="214"/>
                    <a:pt x="82" y="214"/>
                  </a:cubicBezTo>
                  <a:cubicBezTo>
                    <a:pt x="103" y="206"/>
                    <a:pt x="128" y="201"/>
                    <a:pt x="153" y="196"/>
                  </a:cubicBezTo>
                  <a:cubicBezTo>
                    <a:pt x="150" y="202"/>
                    <a:pt x="149" y="210"/>
                    <a:pt x="151" y="219"/>
                  </a:cubicBezTo>
                  <a:cubicBezTo>
                    <a:pt x="156" y="250"/>
                    <a:pt x="195" y="261"/>
                    <a:pt x="226" y="261"/>
                  </a:cubicBezTo>
                  <a:cubicBezTo>
                    <a:pt x="245" y="261"/>
                    <a:pt x="262" y="258"/>
                    <a:pt x="274" y="251"/>
                  </a:cubicBezTo>
                  <a:cubicBezTo>
                    <a:pt x="288" y="244"/>
                    <a:pt x="303" y="229"/>
                    <a:pt x="303" y="211"/>
                  </a:cubicBezTo>
                  <a:cubicBezTo>
                    <a:pt x="303" y="205"/>
                    <a:pt x="301" y="200"/>
                    <a:pt x="299" y="196"/>
                  </a:cubicBezTo>
                  <a:cubicBezTo>
                    <a:pt x="326" y="200"/>
                    <a:pt x="349" y="206"/>
                    <a:pt x="370" y="213"/>
                  </a:cubicBezTo>
                  <a:cubicBezTo>
                    <a:pt x="376" y="215"/>
                    <a:pt x="376" y="215"/>
                    <a:pt x="376" y="215"/>
                  </a:cubicBezTo>
                  <a:cubicBezTo>
                    <a:pt x="382" y="211"/>
                    <a:pt x="382" y="211"/>
                    <a:pt x="382" y="211"/>
                  </a:cubicBezTo>
                  <a:cubicBezTo>
                    <a:pt x="384" y="209"/>
                    <a:pt x="386" y="207"/>
                    <a:pt x="388" y="206"/>
                  </a:cubicBezTo>
                  <a:cubicBezTo>
                    <a:pt x="413" y="188"/>
                    <a:pt x="439" y="169"/>
                    <a:pt x="441" y="129"/>
                  </a:cubicBezTo>
                  <a:cubicBezTo>
                    <a:pt x="443" y="105"/>
                    <a:pt x="433" y="81"/>
                    <a:pt x="413" y="60"/>
                  </a:cubicBezTo>
                  <a:close/>
                </a:path>
              </a:pathLst>
            </a:custGeom>
            <a:solidFill>
              <a:srgbClr val="005BAA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B8B09690-AB3D-BC85-E42D-716E6D77E8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0022" y="2467437"/>
              <a:ext cx="1943100" cy="1236663"/>
            </a:xfrm>
            <a:custGeom>
              <a:avLst/>
              <a:gdLst>
                <a:gd name="T0" fmla="*/ 487 w 488"/>
                <a:gd name="T1" fmla="*/ 170 h 311"/>
                <a:gd name="T2" fmla="*/ 487 w 488"/>
                <a:gd name="T3" fmla="*/ 137 h 311"/>
                <a:gd name="T4" fmla="*/ 477 w 488"/>
                <a:gd name="T5" fmla="*/ 150 h 311"/>
                <a:gd name="T6" fmla="*/ 477 w 488"/>
                <a:gd name="T7" fmla="*/ 149 h 311"/>
                <a:gd name="T8" fmla="*/ 410 w 488"/>
                <a:gd name="T9" fmla="*/ 127 h 311"/>
                <a:gd name="T10" fmla="*/ 408 w 488"/>
                <a:gd name="T11" fmla="*/ 127 h 311"/>
                <a:gd name="T12" fmla="*/ 455 w 488"/>
                <a:gd name="T13" fmla="*/ 99 h 311"/>
                <a:gd name="T14" fmla="*/ 472 w 488"/>
                <a:gd name="T15" fmla="*/ 92 h 311"/>
                <a:gd name="T16" fmla="*/ 471 w 488"/>
                <a:gd name="T17" fmla="*/ 91 h 311"/>
                <a:gd name="T18" fmla="*/ 470 w 488"/>
                <a:gd name="T19" fmla="*/ 53 h 311"/>
                <a:gd name="T20" fmla="*/ 445 w 488"/>
                <a:gd name="T21" fmla="*/ 58 h 311"/>
                <a:gd name="T22" fmla="*/ 278 w 488"/>
                <a:gd name="T23" fmla="*/ 0 h 311"/>
                <a:gd name="T24" fmla="*/ 251 w 488"/>
                <a:gd name="T25" fmla="*/ 1 h 311"/>
                <a:gd name="T26" fmla="*/ 95 w 488"/>
                <a:gd name="T27" fmla="*/ 46 h 311"/>
                <a:gd name="T28" fmla="*/ 2 w 488"/>
                <a:gd name="T29" fmla="*/ 170 h 311"/>
                <a:gd name="T30" fmla="*/ 41 w 488"/>
                <a:gd name="T31" fmla="*/ 258 h 311"/>
                <a:gd name="T32" fmla="*/ 216 w 488"/>
                <a:gd name="T33" fmla="*/ 311 h 311"/>
                <a:gd name="T34" fmla="*/ 216 w 488"/>
                <a:gd name="T35" fmla="*/ 311 h 311"/>
                <a:gd name="T36" fmla="*/ 333 w 488"/>
                <a:gd name="T37" fmla="*/ 291 h 311"/>
                <a:gd name="T38" fmla="*/ 344 w 488"/>
                <a:gd name="T39" fmla="*/ 286 h 311"/>
                <a:gd name="T40" fmla="*/ 345 w 488"/>
                <a:gd name="T41" fmla="*/ 286 h 311"/>
                <a:gd name="T42" fmla="*/ 341 w 488"/>
                <a:gd name="T43" fmla="*/ 238 h 311"/>
                <a:gd name="T44" fmla="*/ 339 w 488"/>
                <a:gd name="T45" fmla="*/ 238 h 311"/>
                <a:gd name="T46" fmla="*/ 342 w 488"/>
                <a:gd name="T47" fmla="*/ 221 h 311"/>
                <a:gd name="T48" fmla="*/ 355 w 488"/>
                <a:gd name="T49" fmla="*/ 230 h 311"/>
                <a:gd name="T50" fmla="*/ 401 w 488"/>
                <a:gd name="T51" fmla="*/ 241 h 311"/>
                <a:gd name="T52" fmla="*/ 467 w 488"/>
                <a:gd name="T53" fmla="*/ 221 h 311"/>
                <a:gd name="T54" fmla="*/ 487 w 488"/>
                <a:gd name="T55" fmla="*/ 191 h 311"/>
                <a:gd name="T56" fmla="*/ 487 w 488"/>
                <a:gd name="T57" fmla="*/ 190 h 311"/>
                <a:gd name="T58" fmla="*/ 487 w 488"/>
                <a:gd name="T59" fmla="*/ 189 h 311"/>
                <a:gd name="T60" fmla="*/ 488 w 488"/>
                <a:gd name="T61" fmla="*/ 183 h 311"/>
                <a:gd name="T62" fmla="*/ 487 w 488"/>
                <a:gd name="T63" fmla="*/ 17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88" h="311">
                  <a:moveTo>
                    <a:pt x="487" y="170"/>
                  </a:moveTo>
                  <a:cubicBezTo>
                    <a:pt x="487" y="137"/>
                    <a:pt x="487" y="137"/>
                    <a:pt x="487" y="137"/>
                  </a:cubicBezTo>
                  <a:cubicBezTo>
                    <a:pt x="477" y="150"/>
                    <a:pt x="477" y="150"/>
                    <a:pt x="477" y="150"/>
                  </a:cubicBezTo>
                  <a:cubicBezTo>
                    <a:pt x="477" y="149"/>
                    <a:pt x="477" y="149"/>
                    <a:pt x="477" y="149"/>
                  </a:cubicBezTo>
                  <a:cubicBezTo>
                    <a:pt x="461" y="131"/>
                    <a:pt x="432" y="127"/>
                    <a:pt x="410" y="127"/>
                  </a:cubicBezTo>
                  <a:cubicBezTo>
                    <a:pt x="410" y="127"/>
                    <a:pt x="409" y="127"/>
                    <a:pt x="408" y="127"/>
                  </a:cubicBezTo>
                  <a:cubicBezTo>
                    <a:pt x="423" y="115"/>
                    <a:pt x="439" y="106"/>
                    <a:pt x="455" y="99"/>
                  </a:cubicBezTo>
                  <a:cubicBezTo>
                    <a:pt x="472" y="92"/>
                    <a:pt x="472" y="92"/>
                    <a:pt x="472" y="92"/>
                  </a:cubicBezTo>
                  <a:cubicBezTo>
                    <a:pt x="471" y="91"/>
                    <a:pt x="471" y="91"/>
                    <a:pt x="471" y="91"/>
                  </a:cubicBezTo>
                  <a:cubicBezTo>
                    <a:pt x="470" y="53"/>
                    <a:pt x="470" y="53"/>
                    <a:pt x="470" y="53"/>
                  </a:cubicBezTo>
                  <a:cubicBezTo>
                    <a:pt x="445" y="58"/>
                    <a:pt x="445" y="58"/>
                    <a:pt x="445" y="58"/>
                  </a:cubicBezTo>
                  <a:cubicBezTo>
                    <a:pt x="408" y="21"/>
                    <a:pt x="349" y="0"/>
                    <a:pt x="278" y="0"/>
                  </a:cubicBezTo>
                  <a:cubicBezTo>
                    <a:pt x="269" y="0"/>
                    <a:pt x="260" y="0"/>
                    <a:pt x="251" y="1"/>
                  </a:cubicBezTo>
                  <a:cubicBezTo>
                    <a:pt x="192" y="5"/>
                    <a:pt x="142" y="19"/>
                    <a:pt x="95" y="46"/>
                  </a:cubicBezTo>
                  <a:cubicBezTo>
                    <a:pt x="62" y="64"/>
                    <a:pt x="6" y="104"/>
                    <a:pt x="2" y="170"/>
                  </a:cubicBezTo>
                  <a:cubicBezTo>
                    <a:pt x="0" y="211"/>
                    <a:pt x="22" y="240"/>
                    <a:pt x="41" y="258"/>
                  </a:cubicBezTo>
                  <a:cubicBezTo>
                    <a:pt x="77" y="291"/>
                    <a:pt x="143" y="311"/>
                    <a:pt x="216" y="311"/>
                  </a:cubicBezTo>
                  <a:cubicBezTo>
                    <a:pt x="216" y="311"/>
                    <a:pt x="216" y="311"/>
                    <a:pt x="216" y="311"/>
                  </a:cubicBezTo>
                  <a:cubicBezTo>
                    <a:pt x="258" y="311"/>
                    <a:pt x="299" y="304"/>
                    <a:pt x="333" y="291"/>
                  </a:cubicBezTo>
                  <a:cubicBezTo>
                    <a:pt x="344" y="286"/>
                    <a:pt x="344" y="286"/>
                    <a:pt x="344" y="286"/>
                  </a:cubicBezTo>
                  <a:cubicBezTo>
                    <a:pt x="345" y="286"/>
                    <a:pt x="345" y="286"/>
                    <a:pt x="345" y="286"/>
                  </a:cubicBezTo>
                  <a:cubicBezTo>
                    <a:pt x="341" y="238"/>
                    <a:pt x="341" y="238"/>
                    <a:pt x="341" y="238"/>
                  </a:cubicBezTo>
                  <a:cubicBezTo>
                    <a:pt x="339" y="238"/>
                    <a:pt x="339" y="238"/>
                    <a:pt x="339" y="238"/>
                  </a:cubicBezTo>
                  <a:cubicBezTo>
                    <a:pt x="340" y="232"/>
                    <a:pt x="341" y="227"/>
                    <a:pt x="342" y="221"/>
                  </a:cubicBezTo>
                  <a:cubicBezTo>
                    <a:pt x="346" y="224"/>
                    <a:pt x="350" y="228"/>
                    <a:pt x="355" y="230"/>
                  </a:cubicBezTo>
                  <a:cubicBezTo>
                    <a:pt x="368" y="237"/>
                    <a:pt x="384" y="241"/>
                    <a:pt x="401" y="241"/>
                  </a:cubicBezTo>
                  <a:cubicBezTo>
                    <a:pt x="426" y="241"/>
                    <a:pt x="451" y="233"/>
                    <a:pt x="467" y="221"/>
                  </a:cubicBezTo>
                  <a:cubicBezTo>
                    <a:pt x="475" y="214"/>
                    <a:pt x="484" y="203"/>
                    <a:pt x="487" y="191"/>
                  </a:cubicBezTo>
                  <a:cubicBezTo>
                    <a:pt x="487" y="190"/>
                    <a:pt x="487" y="190"/>
                    <a:pt x="487" y="190"/>
                  </a:cubicBezTo>
                  <a:cubicBezTo>
                    <a:pt x="487" y="189"/>
                    <a:pt x="487" y="189"/>
                    <a:pt x="487" y="189"/>
                  </a:cubicBezTo>
                  <a:cubicBezTo>
                    <a:pt x="488" y="187"/>
                    <a:pt x="488" y="185"/>
                    <a:pt x="488" y="183"/>
                  </a:cubicBezTo>
                  <a:cubicBezTo>
                    <a:pt x="488" y="179"/>
                    <a:pt x="488" y="174"/>
                    <a:pt x="487" y="170"/>
                  </a:cubicBezTo>
                  <a:close/>
                </a:path>
              </a:pathLst>
            </a:custGeom>
            <a:solidFill>
              <a:srgbClr val="00C0F3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F9CF365C-95C2-312C-D00F-6C9767DA4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1833" y="2546811"/>
              <a:ext cx="2449513" cy="1728788"/>
            </a:xfrm>
            <a:custGeom>
              <a:avLst/>
              <a:gdLst>
                <a:gd name="T0" fmla="*/ 601 w 615"/>
                <a:gd name="T1" fmla="*/ 198 h 435"/>
                <a:gd name="T2" fmla="*/ 451 w 615"/>
                <a:gd name="T3" fmla="*/ 166 h 435"/>
                <a:gd name="T4" fmla="*/ 544 w 615"/>
                <a:gd name="T5" fmla="*/ 111 h 435"/>
                <a:gd name="T6" fmla="*/ 543 w 615"/>
                <a:gd name="T7" fmla="*/ 110 h 435"/>
                <a:gd name="T8" fmla="*/ 543 w 615"/>
                <a:gd name="T9" fmla="*/ 110 h 435"/>
                <a:gd name="T10" fmla="*/ 544 w 615"/>
                <a:gd name="T11" fmla="*/ 69 h 435"/>
                <a:gd name="T12" fmla="*/ 487 w 615"/>
                <a:gd name="T13" fmla="*/ 72 h 435"/>
                <a:gd name="T14" fmla="*/ 380 w 615"/>
                <a:gd name="T15" fmla="*/ 38 h 435"/>
                <a:gd name="T16" fmla="*/ 373 w 615"/>
                <a:gd name="T17" fmla="*/ 0 h 435"/>
                <a:gd name="T18" fmla="*/ 373 w 615"/>
                <a:gd name="T19" fmla="*/ 37 h 435"/>
                <a:gd name="T20" fmla="*/ 381 w 615"/>
                <a:gd name="T21" fmla="*/ 73 h 435"/>
                <a:gd name="T22" fmla="*/ 227 w 615"/>
                <a:gd name="T23" fmla="*/ 68 h 435"/>
                <a:gd name="T24" fmla="*/ 237 w 615"/>
                <a:gd name="T25" fmla="*/ 37 h 435"/>
                <a:gd name="T26" fmla="*/ 236 w 615"/>
                <a:gd name="T27" fmla="*/ 37 h 435"/>
                <a:gd name="T28" fmla="*/ 237 w 615"/>
                <a:gd name="T29" fmla="*/ 37 h 435"/>
                <a:gd name="T30" fmla="*/ 237 w 615"/>
                <a:gd name="T31" fmla="*/ 0 h 435"/>
                <a:gd name="T32" fmla="*/ 226 w 615"/>
                <a:gd name="T33" fmla="*/ 39 h 435"/>
                <a:gd name="T34" fmla="*/ 120 w 615"/>
                <a:gd name="T35" fmla="*/ 75 h 435"/>
                <a:gd name="T36" fmla="*/ 63 w 615"/>
                <a:gd name="T37" fmla="*/ 73 h 435"/>
                <a:gd name="T38" fmla="*/ 63 w 615"/>
                <a:gd name="T39" fmla="*/ 116 h 435"/>
                <a:gd name="T40" fmla="*/ 158 w 615"/>
                <a:gd name="T41" fmla="*/ 170 h 435"/>
                <a:gd name="T42" fmla="*/ 9 w 615"/>
                <a:gd name="T43" fmla="*/ 204 h 435"/>
                <a:gd name="T44" fmla="*/ 61 w 615"/>
                <a:gd name="T45" fmla="*/ 344 h 435"/>
                <a:gd name="T46" fmla="*/ 235 w 615"/>
                <a:gd name="T47" fmla="*/ 328 h 435"/>
                <a:gd name="T48" fmla="*/ 240 w 615"/>
                <a:gd name="T49" fmla="*/ 357 h 435"/>
                <a:gd name="T50" fmla="*/ 183 w 615"/>
                <a:gd name="T51" fmla="*/ 347 h 435"/>
                <a:gd name="T52" fmla="*/ 183 w 615"/>
                <a:gd name="T53" fmla="*/ 412 h 435"/>
                <a:gd name="T54" fmla="*/ 186 w 615"/>
                <a:gd name="T55" fmla="*/ 413 h 435"/>
                <a:gd name="T56" fmla="*/ 422 w 615"/>
                <a:gd name="T57" fmla="*/ 414 h 435"/>
                <a:gd name="T58" fmla="*/ 422 w 615"/>
                <a:gd name="T59" fmla="*/ 349 h 435"/>
                <a:gd name="T60" fmla="*/ 365 w 615"/>
                <a:gd name="T61" fmla="*/ 357 h 435"/>
                <a:gd name="T62" fmla="*/ 368 w 615"/>
                <a:gd name="T63" fmla="*/ 335 h 435"/>
                <a:gd name="T64" fmla="*/ 546 w 615"/>
                <a:gd name="T65" fmla="*/ 346 h 435"/>
                <a:gd name="T66" fmla="*/ 601 w 615"/>
                <a:gd name="T67" fmla="*/ 198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5" h="435">
                  <a:moveTo>
                    <a:pt x="601" y="198"/>
                  </a:moveTo>
                  <a:cubicBezTo>
                    <a:pt x="560" y="230"/>
                    <a:pt x="462" y="219"/>
                    <a:pt x="451" y="166"/>
                  </a:cubicBezTo>
                  <a:cubicBezTo>
                    <a:pt x="443" y="124"/>
                    <a:pt x="500" y="105"/>
                    <a:pt x="544" y="111"/>
                  </a:cubicBezTo>
                  <a:cubicBezTo>
                    <a:pt x="543" y="111"/>
                    <a:pt x="543" y="111"/>
                    <a:pt x="543" y="110"/>
                  </a:cubicBezTo>
                  <a:cubicBezTo>
                    <a:pt x="543" y="110"/>
                    <a:pt x="543" y="110"/>
                    <a:pt x="543" y="110"/>
                  </a:cubicBezTo>
                  <a:cubicBezTo>
                    <a:pt x="544" y="69"/>
                    <a:pt x="544" y="69"/>
                    <a:pt x="544" y="69"/>
                  </a:cubicBezTo>
                  <a:cubicBezTo>
                    <a:pt x="516" y="59"/>
                    <a:pt x="496" y="66"/>
                    <a:pt x="487" y="72"/>
                  </a:cubicBezTo>
                  <a:cubicBezTo>
                    <a:pt x="455" y="56"/>
                    <a:pt x="419" y="44"/>
                    <a:pt x="380" y="38"/>
                  </a:cubicBezTo>
                  <a:cubicBezTo>
                    <a:pt x="384" y="33"/>
                    <a:pt x="394" y="17"/>
                    <a:pt x="373" y="0"/>
                  </a:cubicBezTo>
                  <a:cubicBezTo>
                    <a:pt x="373" y="37"/>
                    <a:pt x="373" y="37"/>
                    <a:pt x="373" y="37"/>
                  </a:cubicBezTo>
                  <a:cubicBezTo>
                    <a:pt x="378" y="45"/>
                    <a:pt x="386" y="57"/>
                    <a:pt x="381" y="73"/>
                  </a:cubicBezTo>
                  <a:cubicBezTo>
                    <a:pt x="366" y="122"/>
                    <a:pt x="235" y="121"/>
                    <a:pt x="227" y="68"/>
                  </a:cubicBezTo>
                  <a:cubicBezTo>
                    <a:pt x="224" y="52"/>
                    <a:pt x="233" y="45"/>
                    <a:pt x="237" y="37"/>
                  </a:cubicBezTo>
                  <a:cubicBezTo>
                    <a:pt x="236" y="37"/>
                    <a:pt x="236" y="37"/>
                    <a:pt x="236" y="37"/>
                  </a:cubicBezTo>
                  <a:cubicBezTo>
                    <a:pt x="236" y="37"/>
                    <a:pt x="237" y="37"/>
                    <a:pt x="237" y="37"/>
                  </a:cubicBezTo>
                  <a:cubicBezTo>
                    <a:pt x="237" y="0"/>
                    <a:pt x="237" y="0"/>
                    <a:pt x="237" y="0"/>
                  </a:cubicBezTo>
                  <a:cubicBezTo>
                    <a:pt x="215" y="7"/>
                    <a:pt x="221" y="30"/>
                    <a:pt x="226" y="39"/>
                  </a:cubicBezTo>
                  <a:cubicBezTo>
                    <a:pt x="187" y="47"/>
                    <a:pt x="151" y="59"/>
                    <a:pt x="120" y="75"/>
                  </a:cubicBezTo>
                  <a:cubicBezTo>
                    <a:pt x="107" y="70"/>
                    <a:pt x="87" y="66"/>
                    <a:pt x="63" y="73"/>
                  </a:cubicBezTo>
                  <a:cubicBezTo>
                    <a:pt x="63" y="116"/>
                    <a:pt x="63" y="116"/>
                    <a:pt x="63" y="116"/>
                  </a:cubicBezTo>
                  <a:cubicBezTo>
                    <a:pt x="111" y="108"/>
                    <a:pt x="167" y="130"/>
                    <a:pt x="158" y="170"/>
                  </a:cubicBezTo>
                  <a:cubicBezTo>
                    <a:pt x="147" y="223"/>
                    <a:pt x="53" y="234"/>
                    <a:pt x="9" y="204"/>
                  </a:cubicBezTo>
                  <a:cubicBezTo>
                    <a:pt x="0" y="270"/>
                    <a:pt x="27" y="316"/>
                    <a:pt x="61" y="344"/>
                  </a:cubicBezTo>
                  <a:cubicBezTo>
                    <a:pt x="78" y="278"/>
                    <a:pt x="206" y="268"/>
                    <a:pt x="235" y="328"/>
                  </a:cubicBezTo>
                  <a:cubicBezTo>
                    <a:pt x="240" y="339"/>
                    <a:pt x="241" y="348"/>
                    <a:pt x="240" y="357"/>
                  </a:cubicBezTo>
                  <a:cubicBezTo>
                    <a:pt x="231" y="354"/>
                    <a:pt x="202" y="343"/>
                    <a:pt x="183" y="347"/>
                  </a:cubicBezTo>
                  <a:cubicBezTo>
                    <a:pt x="183" y="412"/>
                    <a:pt x="183" y="412"/>
                    <a:pt x="183" y="412"/>
                  </a:cubicBezTo>
                  <a:cubicBezTo>
                    <a:pt x="183" y="412"/>
                    <a:pt x="184" y="413"/>
                    <a:pt x="186" y="413"/>
                  </a:cubicBezTo>
                  <a:cubicBezTo>
                    <a:pt x="254" y="435"/>
                    <a:pt x="353" y="433"/>
                    <a:pt x="422" y="414"/>
                  </a:cubicBezTo>
                  <a:cubicBezTo>
                    <a:pt x="422" y="349"/>
                    <a:pt x="422" y="349"/>
                    <a:pt x="422" y="349"/>
                  </a:cubicBezTo>
                  <a:cubicBezTo>
                    <a:pt x="412" y="347"/>
                    <a:pt x="382" y="353"/>
                    <a:pt x="365" y="357"/>
                  </a:cubicBezTo>
                  <a:cubicBezTo>
                    <a:pt x="365" y="350"/>
                    <a:pt x="365" y="343"/>
                    <a:pt x="368" y="335"/>
                  </a:cubicBezTo>
                  <a:cubicBezTo>
                    <a:pt x="393" y="271"/>
                    <a:pt x="530" y="277"/>
                    <a:pt x="546" y="346"/>
                  </a:cubicBezTo>
                  <a:cubicBezTo>
                    <a:pt x="581" y="320"/>
                    <a:pt x="615" y="265"/>
                    <a:pt x="601" y="198"/>
                  </a:cubicBezTo>
                  <a:close/>
                </a:path>
              </a:pathLst>
            </a:custGeom>
            <a:solidFill>
              <a:srgbClr val="917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7A6AEF03-20E7-9AE8-2253-4D51405F59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4520" y="2327736"/>
              <a:ext cx="1990725" cy="1176338"/>
            </a:xfrm>
            <a:custGeom>
              <a:avLst/>
              <a:gdLst>
                <a:gd name="T0" fmla="*/ 488 w 500"/>
                <a:gd name="T1" fmla="*/ 142 h 296"/>
                <a:gd name="T2" fmla="*/ 419 w 500"/>
                <a:gd name="T3" fmla="*/ 121 h 296"/>
                <a:gd name="T4" fmla="*/ 418 w 500"/>
                <a:gd name="T5" fmla="*/ 121 h 296"/>
                <a:gd name="T6" fmla="*/ 465 w 500"/>
                <a:gd name="T7" fmla="*/ 95 h 296"/>
                <a:gd name="T8" fmla="*/ 482 w 500"/>
                <a:gd name="T9" fmla="*/ 88 h 296"/>
                <a:gd name="T10" fmla="*/ 471 w 500"/>
                <a:gd name="T11" fmla="*/ 73 h 296"/>
                <a:gd name="T12" fmla="*/ 284 w 500"/>
                <a:gd name="T13" fmla="*/ 0 h 296"/>
                <a:gd name="T14" fmla="*/ 257 w 500"/>
                <a:gd name="T15" fmla="*/ 1 h 296"/>
                <a:gd name="T16" fmla="*/ 97 w 500"/>
                <a:gd name="T17" fmla="*/ 43 h 296"/>
                <a:gd name="T18" fmla="*/ 3 w 500"/>
                <a:gd name="T19" fmla="*/ 162 h 296"/>
                <a:gd name="T20" fmla="*/ 42 w 500"/>
                <a:gd name="T21" fmla="*/ 246 h 296"/>
                <a:gd name="T22" fmla="*/ 221 w 500"/>
                <a:gd name="T23" fmla="*/ 296 h 296"/>
                <a:gd name="T24" fmla="*/ 221 w 500"/>
                <a:gd name="T25" fmla="*/ 296 h 296"/>
                <a:gd name="T26" fmla="*/ 340 w 500"/>
                <a:gd name="T27" fmla="*/ 277 h 296"/>
                <a:gd name="T28" fmla="*/ 353 w 500"/>
                <a:gd name="T29" fmla="*/ 273 h 296"/>
                <a:gd name="T30" fmla="*/ 349 w 500"/>
                <a:gd name="T31" fmla="*/ 260 h 296"/>
                <a:gd name="T32" fmla="*/ 350 w 500"/>
                <a:gd name="T33" fmla="*/ 211 h 296"/>
                <a:gd name="T34" fmla="*/ 363 w 500"/>
                <a:gd name="T35" fmla="*/ 220 h 296"/>
                <a:gd name="T36" fmla="*/ 410 w 500"/>
                <a:gd name="T37" fmla="*/ 230 h 296"/>
                <a:gd name="T38" fmla="*/ 477 w 500"/>
                <a:gd name="T39" fmla="*/ 211 h 296"/>
                <a:gd name="T40" fmla="*/ 499 w 500"/>
                <a:gd name="T41" fmla="*/ 175 h 296"/>
                <a:gd name="T42" fmla="*/ 488 w 500"/>
                <a:gd name="T43" fmla="*/ 142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00" h="296">
                  <a:moveTo>
                    <a:pt x="488" y="142"/>
                  </a:moveTo>
                  <a:cubicBezTo>
                    <a:pt x="471" y="125"/>
                    <a:pt x="441" y="121"/>
                    <a:pt x="419" y="121"/>
                  </a:cubicBezTo>
                  <a:cubicBezTo>
                    <a:pt x="419" y="121"/>
                    <a:pt x="418" y="121"/>
                    <a:pt x="418" y="121"/>
                  </a:cubicBezTo>
                  <a:cubicBezTo>
                    <a:pt x="433" y="110"/>
                    <a:pt x="449" y="101"/>
                    <a:pt x="465" y="95"/>
                  </a:cubicBezTo>
                  <a:cubicBezTo>
                    <a:pt x="482" y="88"/>
                    <a:pt x="482" y="88"/>
                    <a:pt x="482" y="88"/>
                  </a:cubicBezTo>
                  <a:cubicBezTo>
                    <a:pt x="471" y="73"/>
                    <a:pt x="471" y="73"/>
                    <a:pt x="471" y="73"/>
                  </a:cubicBezTo>
                  <a:cubicBezTo>
                    <a:pt x="435" y="26"/>
                    <a:pt x="368" y="0"/>
                    <a:pt x="284" y="0"/>
                  </a:cubicBezTo>
                  <a:cubicBezTo>
                    <a:pt x="275" y="0"/>
                    <a:pt x="266" y="1"/>
                    <a:pt x="257" y="1"/>
                  </a:cubicBezTo>
                  <a:cubicBezTo>
                    <a:pt x="197" y="5"/>
                    <a:pt x="146" y="18"/>
                    <a:pt x="97" y="43"/>
                  </a:cubicBezTo>
                  <a:cubicBezTo>
                    <a:pt x="64" y="61"/>
                    <a:pt x="7" y="99"/>
                    <a:pt x="3" y="162"/>
                  </a:cubicBezTo>
                  <a:cubicBezTo>
                    <a:pt x="0" y="201"/>
                    <a:pt x="23" y="229"/>
                    <a:pt x="42" y="246"/>
                  </a:cubicBezTo>
                  <a:cubicBezTo>
                    <a:pt x="80" y="277"/>
                    <a:pt x="146" y="296"/>
                    <a:pt x="221" y="296"/>
                  </a:cubicBezTo>
                  <a:cubicBezTo>
                    <a:pt x="221" y="296"/>
                    <a:pt x="221" y="296"/>
                    <a:pt x="221" y="296"/>
                  </a:cubicBezTo>
                  <a:cubicBezTo>
                    <a:pt x="264" y="296"/>
                    <a:pt x="306" y="290"/>
                    <a:pt x="340" y="277"/>
                  </a:cubicBezTo>
                  <a:cubicBezTo>
                    <a:pt x="353" y="273"/>
                    <a:pt x="353" y="273"/>
                    <a:pt x="353" y="273"/>
                  </a:cubicBezTo>
                  <a:cubicBezTo>
                    <a:pt x="349" y="260"/>
                    <a:pt x="349" y="260"/>
                    <a:pt x="349" y="260"/>
                  </a:cubicBezTo>
                  <a:cubicBezTo>
                    <a:pt x="345" y="245"/>
                    <a:pt x="347" y="226"/>
                    <a:pt x="350" y="211"/>
                  </a:cubicBezTo>
                  <a:cubicBezTo>
                    <a:pt x="353" y="214"/>
                    <a:pt x="358" y="217"/>
                    <a:pt x="363" y="220"/>
                  </a:cubicBezTo>
                  <a:cubicBezTo>
                    <a:pt x="376" y="226"/>
                    <a:pt x="393" y="230"/>
                    <a:pt x="410" y="230"/>
                  </a:cubicBezTo>
                  <a:cubicBezTo>
                    <a:pt x="436" y="230"/>
                    <a:pt x="461" y="223"/>
                    <a:pt x="477" y="211"/>
                  </a:cubicBezTo>
                  <a:cubicBezTo>
                    <a:pt x="487" y="203"/>
                    <a:pt x="498" y="189"/>
                    <a:pt x="499" y="175"/>
                  </a:cubicBezTo>
                  <a:cubicBezTo>
                    <a:pt x="500" y="162"/>
                    <a:pt x="496" y="151"/>
                    <a:pt x="488" y="142"/>
                  </a:cubicBezTo>
                  <a:close/>
                </a:path>
              </a:pathLst>
            </a:custGeom>
            <a:solidFill>
              <a:srgbClr val="00C0F3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6C4BA440-2B7F-764C-E77B-E63F454093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9593" y="2337927"/>
              <a:ext cx="1882775" cy="1136650"/>
            </a:xfrm>
            <a:custGeom>
              <a:avLst/>
              <a:gdLst>
                <a:gd name="T0" fmla="*/ 445 w 473"/>
                <a:gd name="T1" fmla="*/ 72 h 286"/>
                <a:gd name="T2" fmla="*/ 358 w 473"/>
                <a:gd name="T3" fmla="*/ 131 h 286"/>
                <a:gd name="T4" fmla="*/ 470 w 473"/>
                <a:gd name="T5" fmla="*/ 164 h 286"/>
                <a:gd name="T6" fmla="*/ 454 w 473"/>
                <a:gd name="T7" fmla="*/ 190 h 286"/>
                <a:gd name="T8" fmla="*/ 355 w 473"/>
                <a:gd name="T9" fmla="*/ 197 h 286"/>
                <a:gd name="T10" fmla="*/ 326 w 473"/>
                <a:gd name="T11" fmla="*/ 177 h 286"/>
                <a:gd name="T12" fmla="*/ 321 w 473"/>
                <a:gd name="T13" fmla="*/ 254 h 286"/>
                <a:gd name="T14" fmla="*/ 37 w 473"/>
                <a:gd name="T15" fmla="*/ 225 h 286"/>
                <a:gd name="T16" fmla="*/ 2 w 473"/>
                <a:gd name="T17" fmla="*/ 153 h 286"/>
                <a:gd name="T18" fmla="*/ 89 w 473"/>
                <a:gd name="T19" fmla="*/ 46 h 286"/>
                <a:gd name="T20" fmla="*/ 242 w 473"/>
                <a:gd name="T21" fmla="*/ 5 h 286"/>
                <a:gd name="T22" fmla="*/ 445 w 473"/>
                <a:gd name="T23" fmla="*/ 72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3" h="286">
                  <a:moveTo>
                    <a:pt x="445" y="72"/>
                  </a:moveTo>
                  <a:cubicBezTo>
                    <a:pt x="410" y="86"/>
                    <a:pt x="382" y="107"/>
                    <a:pt x="358" y="131"/>
                  </a:cubicBezTo>
                  <a:cubicBezTo>
                    <a:pt x="395" y="121"/>
                    <a:pt x="473" y="119"/>
                    <a:pt x="470" y="164"/>
                  </a:cubicBezTo>
                  <a:cubicBezTo>
                    <a:pt x="469" y="174"/>
                    <a:pt x="461" y="184"/>
                    <a:pt x="454" y="190"/>
                  </a:cubicBezTo>
                  <a:cubicBezTo>
                    <a:pt x="431" y="206"/>
                    <a:pt x="384" y="212"/>
                    <a:pt x="355" y="197"/>
                  </a:cubicBezTo>
                  <a:cubicBezTo>
                    <a:pt x="343" y="191"/>
                    <a:pt x="336" y="182"/>
                    <a:pt x="326" y="177"/>
                  </a:cubicBezTo>
                  <a:cubicBezTo>
                    <a:pt x="320" y="198"/>
                    <a:pt x="314" y="229"/>
                    <a:pt x="321" y="254"/>
                  </a:cubicBezTo>
                  <a:cubicBezTo>
                    <a:pt x="231" y="286"/>
                    <a:pt x="95" y="275"/>
                    <a:pt x="37" y="225"/>
                  </a:cubicBezTo>
                  <a:cubicBezTo>
                    <a:pt x="19" y="210"/>
                    <a:pt x="0" y="186"/>
                    <a:pt x="2" y="153"/>
                  </a:cubicBezTo>
                  <a:cubicBezTo>
                    <a:pt x="5" y="103"/>
                    <a:pt x="48" y="67"/>
                    <a:pt x="89" y="46"/>
                  </a:cubicBezTo>
                  <a:cubicBezTo>
                    <a:pt x="135" y="22"/>
                    <a:pt x="182" y="9"/>
                    <a:pt x="242" y="5"/>
                  </a:cubicBezTo>
                  <a:cubicBezTo>
                    <a:pt x="332" y="0"/>
                    <a:pt x="406" y="21"/>
                    <a:pt x="445" y="72"/>
                  </a:cubicBezTo>
                  <a:close/>
                </a:path>
              </a:pathLst>
            </a:custGeom>
            <a:solidFill>
              <a:srgbClr val="00C0F3">
                <a:lumMod val="60000"/>
                <a:lumOff val="40000"/>
              </a:srgbClr>
            </a:solidFill>
            <a:ln>
              <a:noFill/>
            </a:ln>
            <a:effectLst>
              <a:outerShdw blurRad="25400" dist="38100" dir="8100000" algn="tr" rotWithShape="0">
                <a:prstClr val="black">
                  <a:alpha val="76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9656B44C-295D-146A-899C-CBBBEF1CA8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6183" y="2311861"/>
              <a:ext cx="2011363" cy="1181100"/>
            </a:xfrm>
            <a:custGeom>
              <a:avLst/>
              <a:gdLst>
                <a:gd name="T0" fmla="*/ 463 w 505"/>
                <a:gd name="T1" fmla="*/ 82 h 297"/>
                <a:gd name="T2" fmla="*/ 227 w 505"/>
                <a:gd name="T3" fmla="*/ 0 h 297"/>
                <a:gd name="T4" fmla="*/ 203 w 505"/>
                <a:gd name="T5" fmla="*/ 1 h 297"/>
                <a:gd name="T6" fmla="*/ 31 w 505"/>
                <a:gd name="T7" fmla="*/ 75 h 297"/>
                <a:gd name="T8" fmla="*/ 20 w 505"/>
                <a:gd name="T9" fmla="*/ 89 h 297"/>
                <a:gd name="T10" fmla="*/ 37 w 505"/>
                <a:gd name="T11" fmla="*/ 96 h 297"/>
                <a:gd name="T12" fmla="*/ 82 w 505"/>
                <a:gd name="T13" fmla="*/ 121 h 297"/>
                <a:gd name="T14" fmla="*/ 67 w 505"/>
                <a:gd name="T15" fmla="*/ 121 h 297"/>
                <a:gd name="T16" fmla="*/ 5 w 505"/>
                <a:gd name="T17" fmla="*/ 162 h 297"/>
                <a:gd name="T18" fmla="*/ 23 w 505"/>
                <a:gd name="T19" fmla="*/ 209 h 297"/>
                <a:gd name="T20" fmla="*/ 92 w 505"/>
                <a:gd name="T21" fmla="*/ 230 h 297"/>
                <a:gd name="T22" fmla="*/ 136 w 505"/>
                <a:gd name="T23" fmla="*/ 221 h 297"/>
                <a:gd name="T24" fmla="*/ 154 w 505"/>
                <a:gd name="T25" fmla="*/ 209 h 297"/>
                <a:gd name="T26" fmla="*/ 155 w 505"/>
                <a:gd name="T27" fmla="*/ 261 h 297"/>
                <a:gd name="T28" fmla="*/ 151 w 505"/>
                <a:gd name="T29" fmla="*/ 274 h 297"/>
                <a:gd name="T30" fmla="*/ 164 w 505"/>
                <a:gd name="T31" fmla="*/ 278 h 297"/>
                <a:gd name="T32" fmla="*/ 286 w 505"/>
                <a:gd name="T33" fmla="*/ 297 h 297"/>
                <a:gd name="T34" fmla="*/ 286 w 505"/>
                <a:gd name="T35" fmla="*/ 297 h 297"/>
                <a:gd name="T36" fmla="*/ 367 w 505"/>
                <a:gd name="T37" fmla="*/ 288 h 297"/>
                <a:gd name="T38" fmla="*/ 502 w 505"/>
                <a:gd name="T39" fmla="*/ 177 h 297"/>
                <a:gd name="T40" fmla="*/ 463 w 505"/>
                <a:gd name="T41" fmla="*/ 82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5" h="297">
                  <a:moveTo>
                    <a:pt x="463" y="82"/>
                  </a:moveTo>
                  <a:cubicBezTo>
                    <a:pt x="412" y="32"/>
                    <a:pt x="322" y="0"/>
                    <a:pt x="227" y="0"/>
                  </a:cubicBezTo>
                  <a:cubicBezTo>
                    <a:pt x="219" y="0"/>
                    <a:pt x="211" y="0"/>
                    <a:pt x="203" y="1"/>
                  </a:cubicBezTo>
                  <a:cubicBezTo>
                    <a:pt x="125" y="5"/>
                    <a:pt x="66" y="31"/>
                    <a:pt x="31" y="75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37" y="96"/>
                    <a:pt x="37" y="96"/>
                    <a:pt x="37" y="96"/>
                  </a:cubicBezTo>
                  <a:cubicBezTo>
                    <a:pt x="52" y="103"/>
                    <a:pt x="67" y="111"/>
                    <a:pt x="82" y="121"/>
                  </a:cubicBezTo>
                  <a:cubicBezTo>
                    <a:pt x="77" y="121"/>
                    <a:pt x="72" y="121"/>
                    <a:pt x="67" y="121"/>
                  </a:cubicBezTo>
                  <a:cubicBezTo>
                    <a:pt x="37" y="124"/>
                    <a:pt x="12" y="141"/>
                    <a:pt x="5" y="162"/>
                  </a:cubicBezTo>
                  <a:cubicBezTo>
                    <a:pt x="0" y="179"/>
                    <a:pt x="6" y="196"/>
                    <a:pt x="23" y="209"/>
                  </a:cubicBezTo>
                  <a:cubicBezTo>
                    <a:pt x="38" y="222"/>
                    <a:pt x="64" y="230"/>
                    <a:pt x="92" y="230"/>
                  </a:cubicBezTo>
                  <a:cubicBezTo>
                    <a:pt x="109" y="230"/>
                    <a:pt x="124" y="226"/>
                    <a:pt x="136" y="221"/>
                  </a:cubicBezTo>
                  <a:cubicBezTo>
                    <a:pt x="143" y="218"/>
                    <a:pt x="149" y="213"/>
                    <a:pt x="154" y="209"/>
                  </a:cubicBezTo>
                  <a:cubicBezTo>
                    <a:pt x="157" y="225"/>
                    <a:pt x="160" y="245"/>
                    <a:pt x="155" y="261"/>
                  </a:cubicBezTo>
                  <a:cubicBezTo>
                    <a:pt x="151" y="274"/>
                    <a:pt x="151" y="274"/>
                    <a:pt x="151" y="274"/>
                  </a:cubicBezTo>
                  <a:cubicBezTo>
                    <a:pt x="164" y="278"/>
                    <a:pt x="164" y="278"/>
                    <a:pt x="164" y="278"/>
                  </a:cubicBezTo>
                  <a:cubicBezTo>
                    <a:pt x="200" y="290"/>
                    <a:pt x="243" y="297"/>
                    <a:pt x="286" y="297"/>
                  </a:cubicBezTo>
                  <a:cubicBezTo>
                    <a:pt x="286" y="297"/>
                    <a:pt x="286" y="297"/>
                    <a:pt x="286" y="297"/>
                  </a:cubicBezTo>
                  <a:cubicBezTo>
                    <a:pt x="315" y="297"/>
                    <a:pt x="342" y="294"/>
                    <a:pt x="367" y="288"/>
                  </a:cubicBezTo>
                  <a:cubicBezTo>
                    <a:pt x="414" y="277"/>
                    <a:pt x="494" y="249"/>
                    <a:pt x="502" y="177"/>
                  </a:cubicBezTo>
                  <a:cubicBezTo>
                    <a:pt x="505" y="143"/>
                    <a:pt x="492" y="112"/>
                    <a:pt x="463" y="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D93CD75C-D052-DF24-D54F-3B3A28D1F7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6256" y="2415049"/>
              <a:ext cx="1974850" cy="1260475"/>
            </a:xfrm>
            <a:custGeom>
              <a:avLst/>
              <a:gdLst>
                <a:gd name="T0" fmla="*/ 455 w 496"/>
                <a:gd name="T1" fmla="*/ 87 h 317"/>
                <a:gd name="T2" fmla="*/ 225 w 496"/>
                <a:gd name="T3" fmla="*/ 0 h 317"/>
                <a:gd name="T4" fmla="*/ 201 w 496"/>
                <a:gd name="T5" fmla="*/ 0 h 317"/>
                <a:gd name="T6" fmla="*/ 40 w 496"/>
                <a:gd name="T7" fmla="*/ 70 h 317"/>
                <a:gd name="T8" fmla="*/ 17 w 496"/>
                <a:gd name="T9" fmla="*/ 63 h 317"/>
                <a:gd name="T10" fmla="*/ 22 w 496"/>
                <a:gd name="T11" fmla="*/ 95 h 317"/>
                <a:gd name="T12" fmla="*/ 23 w 496"/>
                <a:gd name="T13" fmla="*/ 94 h 317"/>
                <a:gd name="T14" fmla="*/ 22 w 496"/>
                <a:gd name="T15" fmla="*/ 95 h 317"/>
                <a:gd name="T16" fmla="*/ 39 w 496"/>
                <a:gd name="T17" fmla="*/ 103 h 317"/>
                <a:gd name="T18" fmla="*/ 83 w 496"/>
                <a:gd name="T19" fmla="*/ 129 h 317"/>
                <a:gd name="T20" fmla="*/ 68 w 496"/>
                <a:gd name="T21" fmla="*/ 129 h 317"/>
                <a:gd name="T22" fmla="*/ 12 w 496"/>
                <a:gd name="T23" fmla="*/ 164 h 317"/>
                <a:gd name="T24" fmla="*/ 0 w 496"/>
                <a:gd name="T25" fmla="*/ 153 h 317"/>
                <a:gd name="T26" fmla="*/ 6 w 496"/>
                <a:gd name="T27" fmla="*/ 187 h 317"/>
                <a:gd name="T28" fmla="*/ 25 w 496"/>
                <a:gd name="T29" fmla="*/ 223 h 317"/>
                <a:gd name="T30" fmla="*/ 92 w 496"/>
                <a:gd name="T31" fmla="*/ 245 h 317"/>
                <a:gd name="T32" fmla="*/ 136 w 496"/>
                <a:gd name="T33" fmla="*/ 235 h 317"/>
                <a:gd name="T34" fmla="*/ 153 w 496"/>
                <a:gd name="T35" fmla="*/ 223 h 317"/>
                <a:gd name="T36" fmla="*/ 157 w 496"/>
                <a:gd name="T37" fmla="*/ 249 h 317"/>
                <a:gd name="T38" fmla="*/ 148 w 496"/>
                <a:gd name="T39" fmla="*/ 248 h 317"/>
                <a:gd name="T40" fmla="*/ 151 w 496"/>
                <a:gd name="T41" fmla="*/ 291 h 317"/>
                <a:gd name="T42" fmla="*/ 150 w 496"/>
                <a:gd name="T43" fmla="*/ 292 h 317"/>
                <a:gd name="T44" fmla="*/ 163 w 496"/>
                <a:gd name="T45" fmla="*/ 297 h 317"/>
                <a:gd name="T46" fmla="*/ 282 w 496"/>
                <a:gd name="T47" fmla="*/ 317 h 317"/>
                <a:gd name="T48" fmla="*/ 282 w 496"/>
                <a:gd name="T49" fmla="*/ 317 h 317"/>
                <a:gd name="T50" fmla="*/ 361 w 496"/>
                <a:gd name="T51" fmla="*/ 308 h 317"/>
                <a:gd name="T52" fmla="*/ 493 w 496"/>
                <a:gd name="T53" fmla="*/ 189 h 317"/>
                <a:gd name="T54" fmla="*/ 455 w 496"/>
                <a:gd name="T55" fmla="*/ 87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96" h="317">
                  <a:moveTo>
                    <a:pt x="455" y="87"/>
                  </a:moveTo>
                  <a:cubicBezTo>
                    <a:pt x="405" y="33"/>
                    <a:pt x="317" y="0"/>
                    <a:pt x="225" y="0"/>
                  </a:cubicBezTo>
                  <a:cubicBezTo>
                    <a:pt x="217" y="0"/>
                    <a:pt x="209" y="0"/>
                    <a:pt x="201" y="0"/>
                  </a:cubicBezTo>
                  <a:cubicBezTo>
                    <a:pt x="130" y="5"/>
                    <a:pt x="75" y="29"/>
                    <a:pt x="40" y="70"/>
                  </a:cubicBezTo>
                  <a:cubicBezTo>
                    <a:pt x="32" y="65"/>
                    <a:pt x="23" y="60"/>
                    <a:pt x="17" y="63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3" y="94"/>
                    <a:pt x="23" y="94"/>
                    <a:pt x="23" y="94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39" y="103"/>
                    <a:pt x="39" y="103"/>
                    <a:pt x="39" y="103"/>
                  </a:cubicBezTo>
                  <a:cubicBezTo>
                    <a:pt x="54" y="109"/>
                    <a:pt x="69" y="118"/>
                    <a:pt x="83" y="129"/>
                  </a:cubicBezTo>
                  <a:cubicBezTo>
                    <a:pt x="78" y="128"/>
                    <a:pt x="73" y="129"/>
                    <a:pt x="68" y="129"/>
                  </a:cubicBezTo>
                  <a:cubicBezTo>
                    <a:pt x="43" y="131"/>
                    <a:pt x="21" y="145"/>
                    <a:pt x="12" y="164"/>
                  </a:cubicBezTo>
                  <a:cubicBezTo>
                    <a:pt x="9" y="158"/>
                    <a:pt x="5" y="154"/>
                    <a:pt x="0" y="153"/>
                  </a:cubicBezTo>
                  <a:cubicBezTo>
                    <a:pt x="6" y="187"/>
                    <a:pt x="6" y="187"/>
                    <a:pt x="6" y="187"/>
                  </a:cubicBezTo>
                  <a:cubicBezTo>
                    <a:pt x="7" y="200"/>
                    <a:pt x="13" y="213"/>
                    <a:pt x="25" y="223"/>
                  </a:cubicBezTo>
                  <a:cubicBezTo>
                    <a:pt x="40" y="237"/>
                    <a:pt x="66" y="245"/>
                    <a:pt x="92" y="245"/>
                  </a:cubicBezTo>
                  <a:cubicBezTo>
                    <a:pt x="109" y="245"/>
                    <a:pt x="124" y="242"/>
                    <a:pt x="136" y="235"/>
                  </a:cubicBezTo>
                  <a:cubicBezTo>
                    <a:pt x="143" y="232"/>
                    <a:pt x="148" y="227"/>
                    <a:pt x="153" y="223"/>
                  </a:cubicBezTo>
                  <a:cubicBezTo>
                    <a:pt x="155" y="231"/>
                    <a:pt x="156" y="240"/>
                    <a:pt x="157" y="249"/>
                  </a:cubicBezTo>
                  <a:cubicBezTo>
                    <a:pt x="154" y="248"/>
                    <a:pt x="151" y="248"/>
                    <a:pt x="148" y="248"/>
                  </a:cubicBezTo>
                  <a:cubicBezTo>
                    <a:pt x="151" y="291"/>
                    <a:pt x="151" y="291"/>
                    <a:pt x="151" y="291"/>
                  </a:cubicBezTo>
                  <a:cubicBezTo>
                    <a:pt x="150" y="292"/>
                    <a:pt x="150" y="292"/>
                    <a:pt x="150" y="292"/>
                  </a:cubicBezTo>
                  <a:cubicBezTo>
                    <a:pt x="163" y="297"/>
                    <a:pt x="163" y="297"/>
                    <a:pt x="163" y="297"/>
                  </a:cubicBezTo>
                  <a:cubicBezTo>
                    <a:pt x="198" y="310"/>
                    <a:pt x="240" y="317"/>
                    <a:pt x="282" y="317"/>
                  </a:cubicBezTo>
                  <a:cubicBezTo>
                    <a:pt x="282" y="317"/>
                    <a:pt x="282" y="317"/>
                    <a:pt x="282" y="317"/>
                  </a:cubicBezTo>
                  <a:cubicBezTo>
                    <a:pt x="310" y="317"/>
                    <a:pt x="337" y="314"/>
                    <a:pt x="361" y="308"/>
                  </a:cubicBezTo>
                  <a:cubicBezTo>
                    <a:pt x="407" y="296"/>
                    <a:pt x="485" y="265"/>
                    <a:pt x="493" y="189"/>
                  </a:cubicBezTo>
                  <a:cubicBezTo>
                    <a:pt x="496" y="152"/>
                    <a:pt x="484" y="119"/>
                    <a:pt x="455" y="87"/>
                  </a:cubicBezTo>
                  <a:close/>
                </a:path>
              </a:pathLst>
            </a:custGeom>
            <a:solidFill>
              <a:srgbClr val="FAA61A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E9280B2E-F507-8583-8AB2-BB0B2E0AA7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6183" y="2311861"/>
              <a:ext cx="2011363" cy="1181100"/>
            </a:xfrm>
            <a:custGeom>
              <a:avLst/>
              <a:gdLst>
                <a:gd name="T0" fmla="*/ 463 w 505"/>
                <a:gd name="T1" fmla="*/ 82 h 297"/>
                <a:gd name="T2" fmla="*/ 227 w 505"/>
                <a:gd name="T3" fmla="*/ 0 h 297"/>
                <a:gd name="T4" fmla="*/ 203 w 505"/>
                <a:gd name="T5" fmla="*/ 1 h 297"/>
                <a:gd name="T6" fmla="*/ 31 w 505"/>
                <a:gd name="T7" fmla="*/ 75 h 297"/>
                <a:gd name="T8" fmla="*/ 20 w 505"/>
                <a:gd name="T9" fmla="*/ 89 h 297"/>
                <a:gd name="T10" fmla="*/ 37 w 505"/>
                <a:gd name="T11" fmla="*/ 96 h 297"/>
                <a:gd name="T12" fmla="*/ 82 w 505"/>
                <a:gd name="T13" fmla="*/ 121 h 297"/>
                <a:gd name="T14" fmla="*/ 67 w 505"/>
                <a:gd name="T15" fmla="*/ 121 h 297"/>
                <a:gd name="T16" fmla="*/ 5 w 505"/>
                <a:gd name="T17" fmla="*/ 162 h 297"/>
                <a:gd name="T18" fmla="*/ 23 w 505"/>
                <a:gd name="T19" fmla="*/ 209 h 297"/>
                <a:gd name="T20" fmla="*/ 92 w 505"/>
                <a:gd name="T21" fmla="*/ 230 h 297"/>
                <a:gd name="T22" fmla="*/ 136 w 505"/>
                <a:gd name="T23" fmla="*/ 221 h 297"/>
                <a:gd name="T24" fmla="*/ 154 w 505"/>
                <a:gd name="T25" fmla="*/ 209 h 297"/>
                <a:gd name="T26" fmla="*/ 155 w 505"/>
                <a:gd name="T27" fmla="*/ 261 h 297"/>
                <a:gd name="T28" fmla="*/ 151 w 505"/>
                <a:gd name="T29" fmla="*/ 274 h 297"/>
                <a:gd name="T30" fmla="*/ 164 w 505"/>
                <a:gd name="T31" fmla="*/ 278 h 297"/>
                <a:gd name="T32" fmla="*/ 286 w 505"/>
                <a:gd name="T33" fmla="*/ 297 h 297"/>
                <a:gd name="T34" fmla="*/ 286 w 505"/>
                <a:gd name="T35" fmla="*/ 297 h 297"/>
                <a:gd name="T36" fmla="*/ 367 w 505"/>
                <a:gd name="T37" fmla="*/ 288 h 297"/>
                <a:gd name="T38" fmla="*/ 502 w 505"/>
                <a:gd name="T39" fmla="*/ 177 h 297"/>
                <a:gd name="T40" fmla="*/ 463 w 505"/>
                <a:gd name="T41" fmla="*/ 82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5" h="297">
                  <a:moveTo>
                    <a:pt x="463" y="82"/>
                  </a:moveTo>
                  <a:cubicBezTo>
                    <a:pt x="412" y="32"/>
                    <a:pt x="322" y="0"/>
                    <a:pt x="227" y="0"/>
                  </a:cubicBezTo>
                  <a:cubicBezTo>
                    <a:pt x="219" y="0"/>
                    <a:pt x="211" y="0"/>
                    <a:pt x="203" y="1"/>
                  </a:cubicBezTo>
                  <a:cubicBezTo>
                    <a:pt x="125" y="5"/>
                    <a:pt x="66" y="31"/>
                    <a:pt x="31" y="75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37" y="96"/>
                    <a:pt x="37" y="96"/>
                    <a:pt x="37" y="96"/>
                  </a:cubicBezTo>
                  <a:cubicBezTo>
                    <a:pt x="52" y="103"/>
                    <a:pt x="67" y="111"/>
                    <a:pt x="82" y="121"/>
                  </a:cubicBezTo>
                  <a:cubicBezTo>
                    <a:pt x="77" y="121"/>
                    <a:pt x="72" y="121"/>
                    <a:pt x="67" y="121"/>
                  </a:cubicBezTo>
                  <a:cubicBezTo>
                    <a:pt x="37" y="124"/>
                    <a:pt x="12" y="141"/>
                    <a:pt x="5" y="162"/>
                  </a:cubicBezTo>
                  <a:cubicBezTo>
                    <a:pt x="0" y="179"/>
                    <a:pt x="6" y="196"/>
                    <a:pt x="23" y="209"/>
                  </a:cubicBezTo>
                  <a:cubicBezTo>
                    <a:pt x="38" y="222"/>
                    <a:pt x="64" y="230"/>
                    <a:pt x="92" y="230"/>
                  </a:cubicBezTo>
                  <a:cubicBezTo>
                    <a:pt x="109" y="230"/>
                    <a:pt x="124" y="226"/>
                    <a:pt x="136" y="221"/>
                  </a:cubicBezTo>
                  <a:cubicBezTo>
                    <a:pt x="143" y="218"/>
                    <a:pt x="149" y="213"/>
                    <a:pt x="154" y="209"/>
                  </a:cubicBezTo>
                  <a:cubicBezTo>
                    <a:pt x="157" y="225"/>
                    <a:pt x="160" y="245"/>
                    <a:pt x="155" y="261"/>
                  </a:cubicBezTo>
                  <a:cubicBezTo>
                    <a:pt x="151" y="274"/>
                    <a:pt x="151" y="274"/>
                    <a:pt x="151" y="274"/>
                  </a:cubicBezTo>
                  <a:cubicBezTo>
                    <a:pt x="164" y="278"/>
                    <a:pt x="164" y="278"/>
                    <a:pt x="164" y="278"/>
                  </a:cubicBezTo>
                  <a:cubicBezTo>
                    <a:pt x="200" y="290"/>
                    <a:pt x="243" y="297"/>
                    <a:pt x="286" y="297"/>
                  </a:cubicBezTo>
                  <a:cubicBezTo>
                    <a:pt x="286" y="297"/>
                    <a:pt x="286" y="297"/>
                    <a:pt x="286" y="297"/>
                  </a:cubicBezTo>
                  <a:cubicBezTo>
                    <a:pt x="315" y="297"/>
                    <a:pt x="342" y="294"/>
                    <a:pt x="367" y="288"/>
                  </a:cubicBezTo>
                  <a:cubicBezTo>
                    <a:pt x="414" y="277"/>
                    <a:pt x="494" y="249"/>
                    <a:pt x="502" y="177"/>
                  </a:cubicBezTo>
                  <a:cubicBezTo>
                    <a:pt x="505" y="143"/>
                    <a:pt x="492" y="112"/>
                    <a:pt x="463" y="82"/>
                  </a:cubicBezTo>
                  <a:close/>
                </a:path>
              </a:pathLst>
            </a:custGeom>
            <a:solidFill>
              <a:srgbClr val="FAA61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20E2760F-16D8-4088-B621-961134D33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0870" y="2310375"/>
              <a:ext cx="1967014" cy="1121340"/>
            </a:xfrm>
            <a:custGeom>
              <a:avLst/>
              <a:gdLst>
                <a:gd name="T0" fmla="*/ 171 w 494"/>
                <a:gd name="T1" fmla="*/ 256 h 280"/>
                <a:gd name="T2" fmla="*/ 164 w 494"/>
                <a:gd name="T3" fmla="*/ 178 h 280"/>
                <a:gd name="T4" fmla="*/ 132 w 494"/>
                <a:gd name="T5" fmla="*/ 199 h 280"/>
                <a:gd name="T6" fmla="*/ 33 w 494"/>
                <a:gd name="T7" fmla="*/ 189 h 280"/>
                <a:gd name="T8" fmla="*/ 70 w 494"/>
                <a:gd name="T9" fmla="*/ 126 h 280"/>
                <a:gd name="T10" fmla="*/ 129 w 494"/>
                <a:gd name="T11" fmla="*/ 130 h 280"/>
                <a:gd name="T12" fmla="*/ 44 w 494"/>
                <a:gd name="T13" fmla="*/ 75 h 280"/>
                <a:gd name="T14" fmla="*/ 205 w 494"/>
                <a:gd name="T15" fmla="*/ 6 h 280"/>
                <a:gd name="T16" fmla="*/ 455 w 494"/>
                <a:gd name="T17" fmla="*/ 83 h 280"/>
                <a:gd name="T18" fmla="*/ 490 w 494"/>
                <a:gd name="T19" fmla="*/ 167 h 280"/>
                <a:gd name="T20" fmla="*/ 365 w 494"/>
                <a:gd name="T21" fmla="*/ 266 h 280"/>
                <a:gd name="T22" fmla="*/ 171 w 494"/>
                <a:gd name="T23" fmla="*/ 25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4" h="280">
                  <a:moveTo>
                    <a:pt x="171" y="256"/>
                  </a:moveTo>
                  <a:cubicBezTo>
                    <a:pt x="179" y="230"/>
                    <a:pt x="170" y="199"/>
                    <a:pt x="164" y="178"/>
                  </a:cubicBezTo>
                  <a:cubicBezTo>
                    <a:pt x="153" y="181"/>
                    <a:pt x="144" y="194"/>
                    <a:pt x="132" y="199"/>
                  </a:cubicBezTo>
                  <a:cubicBezTo>
                    <a:pt x="103" y="213"/>
                    <a:pt x="54" y="206"/>
                    <a:pt x="33" y="189"/>
                  </a:cubicBezTo>
                  <a:cubicBezTo>
                    <a:pt x="0" y="162"/>
                    <a:pt x="32" y="129"/>
                    <a:pt x="70" y="126"/>
                  </a:cubicBezTo>
                  <a:cubicBezTo>
                    <a:pt x="91" y="124"/>
                    <a:pt x="111" y="129"/>
                    <a:pt x="129" y="130"/>
                  </a:cubicBezTo>
                  <a:cubicBezTo>
                    <a:pt x="108" y="109"/>
                    <a:pt x="77" y="88"/>
                    <a:pt x="44" y="75"/>
                  </a:cubicBezTo>
                  <a:cubicBezTo>
                    <a:pt x="78" y="32"/>
                    <a:pt x="135" y="10"/>
                    <a:pt x="205" y="6"/>
                  </a:cubicBezTo>
                  <a:cubicBezTo>
                    <a:pt x="306" y="0"/>
                    <a:pt x="403" y="32"/>
                    <a:pt x="455" y="83"/>
                  </a:cubicBezTo>
                  <a:cubicBezTo>
                    <a:pt x="474" y="102"/>
                    <a:pt x="494" y="129"/>
                    <a:pt x="490" y="167"/>
                  </a:cubicBezTo>
                  <a:cubicBezTo>
                    <a:pt x="484" y="223"/>
                    <a:pt x="423" y="253"/>
                    <a:pt x="365" y="266"/>
                  </a:cubicBezTo>
                  <a:cubicBezTo>
                    <a:pt x="303" y="280"/>
                    <a:pt x="227" y="275"/>
                    <a:pt x="171" y="256"/>
                  </a:cubicBezTo>
                  <a:close/>
                </a:path>
              </a:pathLst>
            </a:custGeom>
            <a:gradFill>
              <a:gsLst>
                <a:gs pos="0">
                  <a:srgbClr val="FAA61A">
                    <a:lumMod val="75000"/>
                  </a:srgbClr>
                </a:gs>
                <a:gs pos="100000">
                  <a:srgbClr val="FAA61A"/>
                </a:gs>
              </a:gsLst>
              <a:lin ang="2700000" scaled="1"/>
            </a:gradFill>
            <a:ln>
              <a:noFill/>
            </a:ln>
            <a:effectLst>
              <a:outerShdw blurRad="25400" dist="38100" dir="8100000" algn="tr" rotWithShape="0">
                <a:prstClr val="black">
                  <a:alpha val="76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F9079B62-A6FF-7FFF-D0DA-033529EC06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6907" y="3472324"/>
              <a:ext cx="2281238" cy="1852613"/>
            </a:xfrm>
            <a:custGeom>
              <a:avLst/>
              <a:gdLst>
                <a:gd name="T0" fmla="*/ 567 w 573"/>
                <a:gd name="T1" fmla="*/ 239 h 466"/>
                <a:gd name="T2" fmla="*/ 469 w 573"/>
                <a:gd name="T3" fmla="*/ 70 h 466"/>
                <a:gd name="T4" fmla="*/ 292 w 573"/>
                <a:gd name="T5" fmla="*/ 1 h 466"/>
                <a:gd name="T6" fmla="*/ 283 w 573"/>
                <a:gd name="T7" fmla="*/ 0 h 466"/>
                <a:gd name="T8" fmla="*/ 279 w 573"/>
                <a:gd name="T9" fmla="*/ 9 h 466"/>
                <a:gd name="T10" fmla="*/ 229 w 573"/>
                <a:gd name="T11" fmla="*/ 79 h 466"/>
                <a:gd name="T12" fmla="*/ 224 w 573"/>
                <a:gd name="T13" fmla="*/ 63 h 466"/>
                <a:gd name="T14" fmla="*/ 136 w 573"/>
                <a:gd name="T15" fmla="*/ 13 h 466"/>
                <a:gd name="T16" fmla="*/ 56 w 573"/>
                <a:gd name="T17" fmla="*/ 63 h 466"/>
                <a:gd name="T18" fmla="*/ 55 w 573"/>
                <a:gd name="T19" fmla="*/ 96 h 466"/>
                <a:gd name="T20" fmla="*/ 101 w 573"/>
                <a:gd name="T21" fmla="*/ 147 h 466"/>
                <a:gd name="T22" fmla="*/ 18 w 573"/>
                <a:gd name="T23" fmla="*/ 162 h 466"/>
                <a:gd name="T24" fmla="*/ 8 w 573"/>
                <a:gd name="T25" fmla="*/ 162 h 466"/>
                <a:gd name="T26" fmla="*/ 6 w 573"/>
                <a:gd name="T27" fmla="*/ 174 h 466"/>
                <a:gd name="T28" fmla="*/ 7 w 573"/>
                <a:gd name="T29" fmla="*/ 259 h 466"/>
                <a:gd name="T30" fmla="*/ 121 w 573"/>
                <a:gd name="T31" fmla="*/ 410 h 466"/>
                <a:gd name="T32" fmla="*/ 312 w 573"/>
                <a:gd name="T33" fmla="*/ 466 h 466"/>
                <a:gd name="T34" fmla="*/ 313 w 573"/>
                <a:gd name="T35" fmla="*/ 466 h 466"/>
                <a:gd name="T36" fmla="*/ 487 w 573"/>
                <a:gd name="T37" fmla="*/ 411 h 466"/>
                <a:gd name="T38" fmla="*/ 567 w 573"/>
                <a:gd name="T39" fmla="*/ 239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73" h="466">
                  <a:moveTo>
                    <a:pt x="567" y="239"/>
                  </a:moveTo>
                  <a:cubicBezTo>
                    <a:pt x="563" y="175"/>
                    <a:pt x="530" y="118"/>
                    <a:pt x="469" y="70"/>
                  </a:cubicBezTo>
                  <a:cubicBezTo>
                    <a:pt x="419" y="30"/>
                    <a:pt x="363" y="8"/>
                    <a:pt x="292" y="1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279" y="9"/>
                    <a:pt x="279" y="9"/>
                    <a:pt x="279" y="9"/>
                  </a:cubicBezTo>
                  <a:cubicBezTo>
                    <a:pt x="265" y="37"/>
                    <a:pt x="248" y="61"/>
                    <a:pt x="229" y="79"/>
                  </a:cubicBezTo>
                  <a:cubicBezTo>
                    <a:pt x="228" y="74"/>
                    <a:pt x="226" y="68"/>
                    <a:pt x="224" y="63"/>
                  </a:cubicBezTo>
                  <a:cubicBezTo>
                    <a:pt x="209" y="26"/>
                    <a:pt x="167" y="13"/>
                    <a:pt x="136" y="13"/>
                  </a:cubicBezTo>
                  <a:cubicBezTo>
                    <a:pt x="95" y="13"/>
                    <a:pt x="65" y="33"/>
                    <a:pt x="56" y="63"/>
                  </a:cubicBezTo>
                  <a:cubicBezTo>
                    <a:pt x="54" y="72"/>
                    <a:pt x="53" y="87"/>
                    <a:pt x="55" y="96"/>
                  </a:cubicBezTo>
                  <a:cubicBezTo>
                    <a:pt x="60" y="124"/>
                    <a:pt x="79" y="138"/>
                    <a:pt x="101" y="147"/>
                  </a:cubicBezTo>
                  <a:cubicBezTo>
                    <a:pt x="70" y="155"/>
                    <a:pt x="43" y="160"/>
                    <a:pt x="18" y="162"/>
                  </a:cubicBezTo>
                  <a:cubicBezTo>
                    <a:pt x="8" y="162"/>
                    <a:pt x="8" y="162"/>
                    <a:pt x="8" y="162"/>
                  </a:cubicBezTo>
                  <a:cubicBezTo>
                    <a:pt x="6" y="174"/>
                    <a:pt x="6" y="174"/>
                    <a:pt x="6" y="174"/>
                  </a:cubicBezTo>
                  <a:cubicBezTo>
                    <a:pt x="0" y="201"/>
                    <a:pt x="0" y="233"/>
                    <a:pt x="7" y="259"/>
                  </a:cubicBezTo>
                  <a:cubicBezTo>
                    <a:pt x="22" y="319"/>
                    <a:pt x="60" y="370"/>
                    <a:pt x="121" y="410"/>
                  </a:cubicBezTo>
                  <a:cubicBezTo>
                    <a:pt x="177" y="447"/>
                    <a:pt x="243" y="466"/>
                    <a:pt x="312" y="466"/>
                  </a:cubicBezTo>
                  <a:cubicBezTo>
                    <a:pt x="313" y="466"/>
                    <a:pt x="313" y="466"/>
                    <a:pt x="313" y="466"/>
                  </a:cubicBezTo>
                  <a:cubicBezTo>
                    <a:pt x="379" y="466"/>
                    <a:pt x="441" y="447"/>
                    <a:pt x="487" y="411"/>
                  </a:cubicBezTo>
                  <a:cubicBezTo>
                    <a:pt x="520" y="386"/>
                    <a:pt x="573" y="331"/>
                    <a:pt x="567" y="239"/>
                  </a:cubicBezTo>
                  <a:close/>
                </a:path>
              </a:pathLst>
            </a:custGeom>
            <a:gradFill>
              <a:gsLst>
                <a:gs pos="0">
                  <a:srgbClr val="F15A22">
                    <a:lumMod val="75000"/>
                  </a:srgbClr>
                </a:gs>
                <a:gs pos="100000">
                  <a:srgbClr val="F15A22"/>
                </a:gs>
              </a:gsLst>
              <a:lin ang="2700000" scaled="1"/>
            </a:gradFill>
            <a:ln>
              <a:noFill/>
            </a:ln>
            <a:effectLst>
              <a:outerShdw blurRad="25400" dist="38100" dir="8100000" algn="tr" rotWithShape="0">
                <a:prstClr val="black">
                  <a:alpha val="76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968272AF-3493-4345-2749-037960F17A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8019" y="3413587"/>
              <a:ext cx="2325688" cy="1622425"/>
            </a:xfrm>
            <a:custGeom>
              <a:avLst/>
              <a:gdLst>
                <a:gd name="T0" fmla="*/ 578 w 584"/>
                <a:gd name="T1" fmla="*/ 209 h 408"/>
                <a:gd name="T2" fmla="*/ 478 w 584"/>
                <a:gd name="T3" fmla="*/ 61 h 408"/>
                <a:gd name="T4" fmla="*/ 297 w 584"/>
                <a:gd name="T5" fmla="*/ 1 h 408"/>
                <a:gd name="T6" fmla="*/ 288 w 584"/>
                <a:gd name="T7" fmla="*/ 0 h 408"/>
                <a:gd name="T8" fmla="*/ 284 w 584"/>
                <a:gd name="T9" fmla="*/ 8 h 408"/>
                <a:gd name="T10" fmla="*/ 233 w 584"/>
                <a:gd name="T11" fmla="*/ 69 h 408"/>
                <a:gd name="T12" fmla="*/ 228 w 584"/>
                <a:gd name="T13" fmla="*/ 55 h 408"/>
                <a:gd name="T14" fmla="*/ 138 w 584"/>
                <a:gd name="T15" fmla="*/ 12 h 408"/>
                <a:gd name="T16" fmla="*/ 57 w 584"/>
                <a:gd name="T17" fmla="*/ 56 h 408"/>
                <a:gd name="T18" fmla="*/ 56 w 584"/>
                <a:gd name="T19" fmla="*/ 84 h 408"/>
                <a:gd name="T20" fmla="*/ 102 w 584"/>
                <a:gd name="T21" fmla="*/ 129 h 408"/>
                <a:gd name="T22" fmla="*/ 19 w 584"/>
                <a:gd name="T23" fmla="*/ 141 h 408"/>
                <a:gd name="T24" fmla="*/ 8 w 584"/>
                <a:gd name="T25" fmla="*/ 142 h 408"/>
                <a:gd name="T26" fmla="*/ 6 w 584"/>
                <a:gd name="T27" fmla="*/ 152 h 408"/>
                <a:gd name="T28" fmla="*/ 7 w 584"/>
                <a:gd name="T29" fmla="*/ 227 h 408"/>
                <a:gd name="T30" fmla="*/ 124 w 584"/>
                <a:gd name="T31" fmla="*/ 359 h 408"/>
                <a:gd name="T32" fmla="*/ 317 w 584"/>
                <a:gd name="T33" fmla="*/ 408 h 408"/>
                <a:gd name="T34" fmla="*/ 319 w 584"/>
                <a:gd name="T35" fmla="*/ 408 h 408"/>
                <a:gd name="T36" fmla="*/ 496 w 584"/>
                <a:gd name="T37" fmla="*/ 359 h 408"/>
                <a:gd name="T38" fmla="*/ 578 w 584"/>
                <a:gd name="T39" fmla="*/ 209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84" h="408">
                  <a:moveTo>
                    <a:pt x="578" y="209"/>
                  </a:moveTo>
                  <a:cubicBezTo>
                    <a:pt x="574" y="153"/>
                    <a:pt x="540" y="103"/>
                    <a:pt x="478" y="61"/>
                  </a:cubicBezTo>
                  <a:cubicBezTo>
                    <a:pt x="427" y="27"/>
                    <a:pt x="370" y="8"/>
                    <a:pt x="297" y="1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84" y="8"/>
                    <a:pt x="284" y="8"/>
                    <a:pt x="284" y="8"/>
                  </a:cubicBezTo>
                  <a:cubicBezTo>
                    <a:pt x="270" y="32"/>
                    <a:pt x="252" y="54"/>
                    <a:pt x="233" y="69"/>
                  </a:cubicBezTo>
                  <a:cubicBezTo>
                    <a:pt x="232" y="65"/>
                    <a:pt x="230" y="60"/>
                    <a:pt x="228" y="55"/>
                  </a:cubicBezTo>
                  <a:cubicBezTo>
                    <a:pt x="213" y="23"/>
                    <a:pt x="170" y="12"/>
                    <a:pt x="138" y="12"/>
                  </a:cubicBezTo>
                  <a:cubicBezTo>
                    <a:pt x="97" y="12"/>
                    <a:pt x="66" y="29"/>
                    <a:pt x="57" y="56"/>
                  </a:cubicBezTo>
                  <a:cubicBezTo>
                    <a:pt x="55" y="63"/>
                    <a:pt x="54" y="76"/>
                    <a:pt x="56" y="84"/>
                  </a:cubicBezTo>
                  <a:cubicBezTo>
                    <a:pt x="61" y="108"/>
                    <a:pt x="81" y="121"/>
                    <a:pt x="102" y="129"/>
                  </a:cubicBezTo>
                  <a:cubicBezTo>
                    <a:pt x="71" y="136"/>
                    <a:pt x="44" y="140"/>
                    <a:pt x="19" y="141"/>
                  </a:cubicBezTo>
                  <a:cubicBezTo>
                    <a:pt x="8" y="142"/>
                    <a:pt x="8" y="142"/>
                    <a:pt x="8" y="142"/>
                  </a:cubicBezTo>
                  <a:cubicBezTo>
                    <a:pt x="6" y="152"/>
                    <a:pt x="6" y="152"/>
                    <a:pt x="6" y="152"/>
                  </a:cubicBezTo>
                  <a:cubicBezTo>
                    <a:pt x="0" y="176"/>
                    <a:pt x="0" y="204"/>
                    <a:pt x="7" y="227"/>
                  </a:cubicBezTo>
                  <a:cubicBezTo>
                    <a:pt x="22" y="279"/>
                    <a:pt x="61" y="323"/>
                    <a:pt x="124" y="359"/>
                  </a:cubicBezTo>
                  <a:cubicBezTo>
                    <a:pt x="180" y="391"/>
                    <a:pt x="247" y="408"/>
                    <a:pt x="317" y="408"/>
                  </a:cubicBezTo>
                  <a:cubicBezTo>
                    <a:pt x="319" y="408"/>
                    <a:pt x="319" y="408"/>
                    <a:pt x="319" y="408"/>
                  </a:cubicBezTo>
                  <a:cubicBezTo>
                    <a:pt x="386" y="408"/>
                    <a:pt x="449" y="390"/>
                    <a:pt x="496" y="359"/>
                  </a:cubicBezTo>
                  <a:cubicBezTo>
                    <a:pt x="529" y="338"/>
                    <a:pt x="584" y="289"/>
                    <a:pt x="578" y="209"/>
                  </a:cubicBezTo>
                  <a:close/>
                </a:path>
              </a:pathLst>
            </a:custGeom>
            <a:solidFill>
              <a:srgbClr val="F15A2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C9BAA077-2044-BCFC-8C65-3481F3AC26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9843" y="3457248"/>
              <a:ext cx="2124496" cy="1460686"/>
            </a:xfrm>
            <a:custGeom>
              <a:avLst/>
              <a:gdLst>
                <a:gd name="T0" fmla="*/ 282 w 554"/>
                <a:gd name="T1" fmla="*/ 2 h 381"/>
                <a:gd name="T2" fmla="*/ 456 w 554"/>
                <a:gd name="T3" fmla="*/ 60 h 381"/>
                <a:gd name="T4" fmla="*/ 550 w 554"/>
                <a:gd name="T5" fmla="*/ 197 h 381"/>
                <a:gd name="T6" fmla="*/ 475 w 554"/>
                <a:gd name="T7" fmla="*/ 335 h 381"/>
                <a:gd name="T8" fmla="*/ 305 w 554"/>
                <a:gd name="T9" fmla="*/ 381 h 381"/>
                <a:gd name="T10" fmla="*/ 116 w 554"/>
                <a:gd name="T11" fmla="*/ 334 h 381"/>
                <a:gd name="T12" fmla="*/ 6 w 554"/>
                <a:gd name="T13" fmla="*/ 210 h 381"/>
                <a:gd name="T14" fmla="*/ 5 w 554"/>
                <a:gd name="T15" fmla="*/ 142 h 381"/>
                <a:gd name="T16" fmla="*/ 137 w 554"/>
                <a:gd name="T17" fmla="*/ 118 h 381"/>
                <a:gd name="T18" fmla="*/ 55 w 554"/>
                <a:gd name="T19" fmla="*/ 68 h 381"/>
                <a:gd name="T20" fmla="*/ 57 w 554"/>
                <a:gd name="T21" fmla="*/ 47 h 381"/>
                <a:gd name="T22" fmla="*/ 201 w 554"/>
                <a:gd name="T23" fmla="*/ 48 h 381"/>
                <a:gd name="T24" fmla="*/ 209 w 554"/>
                <a:gd name="T25" fmla="*/ 80 h 381"/>
                <a:gd name="T26" fmla="*/ 282 w 554"/>
                <a:gd name="T27" fmla="*/ 2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54" h="381">
                  <a:moveTo>
                    <a:pt x="282" y="2"/>
                  </a:moveTo>
                  <a:cubicBezTo>
                    <a:pt x="354" y="8"/>
                    <a:pt x="409" y="28"/>
                    <a:pt x="456" y="60"/>
                  </a:cubicBezTo>
                  <a:cubicBezTo>
                    <a:pt x="499" y="89"/>
                    <a:pt x="545" y="133"/>
                    <a:pt x="550" y="197"/>
                  </a:cubicBezTo>
                  <a:cubicBezTo>
                    <a:pt x="554" y="260"/>
                    <a:pt x="517" y="307"/>
                    <a:pt x="475" y="335"/>
                  </a:cubicBezTo>
                  <a:cubicBezTo>
                    <a:pt x="431" y="364"/>
                    <a:pt x="370" y="381"/>
                    <a:pt x="305" y="381"/>
                  </a:cubicBezTo>
                  <a:cubicBezTo>
                    <a:pt x="232" y="381"/>
                    <a:pt x="168" y="363"/>
                    <a:pt x="116" y="334"/>
                  </a:cubicBezTo>
                  <a:cubicBezTo>
                    <a:pt x="68" y="306"/>
                    <a:pt x="22" y="266"/>
                    <a:pt x="6" y="210"/>
                  </a:cubicBezTo>
                  <a:cubicBezTo>
                    <a:pt x="1" y="189"/>
                    <a:pt x="0" y="164"/>
                    <a:pt x="5" y="142"/>
                  </a:cubicBezTo>
                  <a:cubicBezTo>
                    <a:pt x="51" y="140"/>
                    <a:pt x="97" y="129"/>
                    <a:pt x="137" y="118"/>
                  </a:cubicBezTo>
                  <a:cubicBezTo>
                    <a:pt x="109" y="106"/>
                    <a:pt x="62" y="100"/>
                    <a:pt x="55" y="68"/>
                  </a:cubicBezTo>
                  <a:cubicBezTo>
                    <a:pt x="54" y="63"/>
                    <a:pt x="55" y="52"/>
                    <a:pt x="57" y="47"/>
                  </a:cubicBezTo>
                  <a:cubicBezTo>
                    <a:pt x="71" y="0"/>
                    <a:pt x="180" y="3"/>
                    <a:pt x="201" y="48"/>
                  </a:cubicBezTo>
                  <a:cubicBezTo>
                    <a:pt x="206" y="59"/>
                    <a:pt x="205" y="69"/>
                    <a:pt x="209" y="80"/>
                  </a:cubicBezTo>
                  <a:cubicBezTo>
                    <a:pt x="238" y="63"/>
                    <a:pt x="264" y="34"/>
                    <a:pt x="282" y="2"/>
                  </a:cubicBezTo>
                  <a:close/>
                </a:path>
              </a:pathLst>
            </a:custGeom>
            <a:gradFill>
              <a:gsLst>
                <a:gs pos="0">
                  <a:srgbClr val="F15A22">
                    <a:lumMod val="75000"/>
                  </a:srgbClr>
                </a:gs>
                <a:gs pos="100000">
                  <a:srgbClr val="F15A22"/>
                </a:gs>
              </a:gsLst>
              <a:lin ang="2700000" scaled="1"/>
            </a:gradFill>
            <a:ln>
              <a:noFill/>
            </a:ln>
            <a:effectLst>
              <a:outerShdw blurRad="25400" dist="38100" dir="8100000" algn="tr" rotWithShape="0">
                <a:prstClr val="black">
                  <a:alpha val="76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59D36F6F-2192-6E60-F3AC-E220F587DA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5670" y="3477086"/>
              <a:ext cx="2289175" cy="1855788"/>
            </a:xfrm>
            <a:custGeom>
              <a:avLst/>
              <a:gdLst>
                <a:gd name="T0" fmla="*/ 561 w 575"/>
                <a:gd name="T1" fmla="*/ 170 h 467"/>
                <a:gd name="T2" fmla="*/ 559 w 575"/>
                <a:gd name="T3" fmla="*/ 157 h 467"/>
                <a:gd name="T4" fmla="*/ 548 w 575"/>
                <a:gd name="T5" fmla="*/ 156 h 467"/>
                <a:gd name="T6" fmla="*/ 454 w 575"/>
                <a:gd name="T7" fmla="*/ 141 h 467"/>
                <a:gd name="T8" fmla="*/ 499 w 575"/>
                <a:gd name="T9" fmla="*/ 99 h 467"/>
                <a:gd name="T10" fmla="*/ 501 w 575"/>
                <a:gd name="T11" fmla="*/ 61 h 467"/>
                <a:gd name="T12" fmla="*/ 422 w 575"/>
                <a:gd name="T13" fmla="*/ 6 h 467"/>
                <a:gd name="T14" fmla="*/ 336 w 575"/>
                <a:gd name="T15" fmla="*/ 53 h 467"/>
                <a:gd name="T16" fmla="*/ 330 w 575"/>
                <a:gd name="T17" fmla="*/ 71 h 467"/>
                <a:gd name="T18" fmla="*/ 297 w 575"/>
                <a:gd name="T19" fmla="*/ 29 h 467"/>
                <a:gd name="T20" fmla="*/ 294 w 575"/>
                <a:gd name="T21" fmla="*/ 23 h 467"/>
                <a:gd name="T22" fmla="*/ 273 w 575"/>
                <a:gd name="T23" fmla="*/ 0 h 467"/>
                <a:gd name="T24" fmla="*/ 263 w 575"/>
                <a:gd name="T25" fmla="*/ 2 h 467"/>
                <a:gd name="T26" fmla="*/ 95 w 575"/>
                <a:gd name="T27" fmla="*/ 73 h 467"/>
                <a:gd name="T28" fmla="*/ 3 w 575"/>
                <a:gd name="T29" fmla="*/ 244 h 467"/>
                <a:gd name="T30" fmla="*/ 59 w 575"/>
                <a:gd name="T31" fmla="*/ 391 h 467"/>
                <a:gd name="T32" fmla="*/ 238 w 575"/>
                <a:gd name="T33" fmla="*/ 466 h 467"/>
                <a:gd name="T34" fmla="*/ 257 w 575"/>
                <a:gd name="T35" fmla="*/ 467 h 467"/>
                <a:gd name="T36" fmla="*/ 257 w 575"/>
                <a:gd name="T37" fmla="*/ 467 h 467"/>
                <a:gd name="T38" fmla="*/ 449 w 575"/>
                <a:gd name="T39" fmla="*/ 407 h 467"/>
                <a:gd name="T40" fmla="*/ 561 w 575"/>
                <a:gd name="T41" fmla="*/ 170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5" h="467">
                  <a:moveTo>
                    <a:pt x="561" y="170"/>
                  </a:moveTo>
                  <a:cubicBezTo>
                    <a:pt x="559" y="157"/>
                    <a:pt x="559" y="157"/>
                    <a:pt x="559" y="157"/>
                  </a:cubicBezTo>
                  <a:cubicBezTo>
                    <a:pt x="548" y="156"/>
                    <a:pt x="548" y="156"/>
                    <a:pt x="548" y="156"/>
                  </a:cubicBezTo>
                  <a:cubicBezTo>
                    <a:pt x="513" y="155"/>
                    <a:pt x="482" y="149"/>
                    <a:pt x="454" y="141"/>
                  </a:cubicBezTo>
                  <a:cubicBezTo>
                    <a:pt x="473" y="132"/>
                    <a:pt x="490" y="121"/>
                    <a:pt x="499" y="99"/>
                  </a:cubicBezTo>
                  <a:cubicBezTo>
                    <a:pt x="503" y="88"/>
                    <a:pt x="504" y="72"/>
                    <a:pt x="501" y="61"/>
                  </a:cubicBezTo>
                  <a:cubicBezTo>
                    <a:pt x="494" y="27"/>
                    <a:pt x="463" y="6"/>
                    <a:pt x="422" y="6"/>
                  </a:cubicBezTo>
                  <a:cubicBezTo>
                    <a:pt x="390" y="6"/>
                    <a:pt x="351" y="21"/>
                    <a:pt x="336" y="53"/>
                  </a:cubicBezTo>
                  <a:cubicBezTo>
                    <a:pt x="333" y="59"/>
                    <a:pt x="331" y="65"/>
                    <a:pt x="330" y="71"/>
                  </a:cubicBezTo>
                  <a:cubicBezTo>
                    <a:pt x="318" y="59"/>
                    <a:pt x="306" y="44"/>
                    <a:pt x="297" y="29"/>
                  </a:cubicBezTo>
                  <a:cubicBezTo>
                    <a:pt x="296" y="27"/>
                    <a:pt x="295" y="25"/>
                    <a:pt x="294" y="23"/>
                  </a:cubicBezTo>
                  <a:cubicBezTo>
                    <a:pt x="290" y="15"/>
                    <a:pt x="284" y="3"/>
                    <a:pt x="273" y="0"/>
                  </a:cubicBezTo>
                  <a:cubicBezTo>
                    <a:pt x="269" y="0"/>
                    <a:pt x="265" y="1"/>
                    <a:pt x="263" y="2"/>
                  </a:cubicBezTo>
                  <a:cubicBezTo>
                    <a:pt x="201" y="8"/>
                    <a:pt x="146" y="32"/>
                    <a:pt x="95" y="73"/>
                  </a:cubicBezTo>
                  <a:cubicBezTo>
                    <a:pt x="63" y="99"/>
                    <a:pt x="8" y="157"/>
                    <a:pt x="3" y="244"/>
                  </a:cubicBezTo>
                  <a:cubicBezTo>
                    <a:pt x="0" y="299"/>
                    <a:pt x="20" y="351"/>
                    <a:pt x="59" y="391"/>
                  </a:cubicBezTo>
                  <a:cubicBezTo>
                    <a:pt x="102" y="435"/>
                    <a:pt x="166" y="461"/>
                    <a:pt x="238" y="466"/>
                  </a:cubicBezTo>
                  <a:cubicBezTo>
                    <a:pt x="244" y="466"/>
                    <a:pt x="251" y="467"/>
                    <a:pt x="257" y="467"/>
                  </a:cubicBezTo>
                  <a:cubicBezTo>
                    <a:pt x="257" y="467"/>
                    <a:pt x="257" y="467"/>
                    <a:pt x="257" y="467"/>
                  </a:cubicBezTo>
                  <a:cubicBezTo>
                    <a:pt x="323" y="467"/>
                    <a:pt x="393" y="445"/>
                    <a:pt x="449" y="407"/>
                  </a:cubicBezTo>
                  <a:cubicBezTo>
                    <a:pt x="537" y="349"/>
                    <a:pt x="575" y="266"/>
                    <a:pt x="561" y="170"/>
                  </a:cubicBezTo>
                  <a:close/>
                </a:path>
              </a:pathLst>
            </a:custGeom>
            <a:solidFill>
              <a:srgbClr val="112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99E29DBD-EC80-5A43-DBA0-36EC024F3B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3282" y="3432637"/>
              <a:ext cx="2344738" cy="1622425"/>
            </a:xfrm>
            <a:custGeom>
              <a:avLst/>
              <a:gdLst>
                <a:gd name="T0" fmla="*/ 574 w 589"/>
                <a:gd name="T1" fmla="*/ 148 h 408"/>
                <a:gd name="T2" fmla="*/ 572 w 589"/>
                <a:gd name="T3" fmla="*/ 137 h 408"/>
                <a:gd name="T4" fmla="*/ 561 w 589"/>
                <a:gd name="T5" fmla="*/ 136 h 408"/>
                <a:gd name="T6" fmla="*/ 465 w 589"/>
                <a:gd name="T7" fmla="*/ 123 h 408"/>
                <a:gd name="T8" fmla="*/ 510 w 589"/>
                <a:gd name="T9" fmla="*/ 86 h 408"/>
                <a:gd name="T10" fmla="*/ 513 w 589"/>
                <a:gd name="T11" fmla="*/ 53 h 408"/>
                <a:gd name="T12" fmla="*/ 431 w 589"/>
                <a:gd name="T13" fmla="*/ 6 h 408"/>
                <a:gd name="T14" fmla="*/ 343 w 589"/>
                <a:gd name="T15" fmla="*/ 46 h 408"/>
                <a:gd name="T16" fmla="*/ 337 w 589"/>
                <a:gd name="T17" fmla="*/ 62 h 408"/>
                <a:gd name="T18" fmla="*/ 304 w 589"/>
                <a:gd name="T19" fmla="*/ 25 h 408"/>
                <a:gd name="T20" fmla="*/ 301 w 589"/>
                <a:gd name="T21" fmla="*/ 20 h 408"/>
                <a:gd name="T22" fmla="*/ 279 w 589"/>
                <a:gd name="T23" fmla="*/ 0 h 408"/>
                <a:gd name="T24" fmla="*/ 269 w 589"/>
                <a:gd name="T25" fmla="*/ 1 h 408"/>
                <a:gd name="T26" fmla="*/ 97 w 589"/>
                <a:gd name="T27" fmla="*/ 64 h 408"/>
                <a:gd name="T28" fmla="*/ 3 w 589"/>
                <a:gd name="T29" fmla="*/ 213 h 408"/>
                <a:gd name="T30" fmla="*/ 60 w 589"/>
                <a:gd name="T31" fmla="*/ 341 h 408"/>
                <a:gd name="T32" fmla="*/ 243 w 589"/>
                <a:gd name="T33" fmla="*/ 407 h 408"/>
                <a:gd name="T34" fmla="*/ 263 w 589"/>
                <a:gd name="T35" fmla="*/ 408 h 408"/>
                <a:gd name="T36" fmla="*/ 263 w 589"/>
                <a:gd name="T37" fmla="*/ 408 h 408"/>
                <a:gd name="T38" fmla="*/ 460 w 589"/>
                <a:gd name="T39" fmla="*/ 356 h 408"/>
                <a:gd name="T40" fmla="*/ 574 w 589"/>
                <a:gd name="T41" fmla="*/ 14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89" h="408">
                  <a:moveTo>
                    <a:pt x="574" y="148"/>
                  </a:moveTo>
                  <a:cubicBezTo>
                    <a:pt x="572" y="137"/>
                    <a:pt x="572" y="137"/>
                    <a:pt x="572" y="137"/>
                  </a:cubicBezTo>
                  <a:cubicBezTo>
                    <a:pt x="561" y="136"/>
                    <a:pt x="561" y="136"/>
                    <a:pt x="561" y="136"/>
                  </a:cubicBezTo>
                  <a:cubicBezTo>
                    <a:pt x="524" y="135"/>
                    <a:pt x="493" y="130"/>
                    <a:pt x="465" y="123"/>
                  </a:cubicBezTo>
                  <a:cubicBezTo>
                    <a:pt x="484" y="116"/>
                    <a:pt x="502" y="105"/>
                    <a:pt x="510" y="86"/>
                  </a:cubicBezTo>
                  <a:cubicBezTo>
                    <a:pt x="514" y="77"/>
                    <a:pt x="515" y="63"/>
                    <a:pt x="513" y="53"/>
                  </a:cubicBezTo>
                  <a:cubicBezTo>
                    <a:pt x="505" y="24"/>
                    <a:pt x="474" y="6"/>
                    <a:pt x="431" y="6"/>
                  </a:cubicBezTo>
                  <a:cubicBezTo>
                    <a:pt x="399" y="6"/>
                    <a:pt x="359" y="18"/>
                    <a:pt x="343" y="46"/>
                  </a:cubicBezTo>
                  <a:cubicBezTo>
                    <a:pt x="340" y="52"/>
                    <a:pt x="339" y="57"/>
                    <a:pt x="337" y="62"/>
                  </a:cubicBezTo>
                  <a:cubicBezTo>
                    <a:pt x="325" y="51"/>
                    <a:pt x="313" y="38"/>
                    <a:pt x="304" y="25"/>
                  </a:cubicBezTo>
                  <a:cubicBezTo>
                    <a:pt x="303" y="24"/>
                    <a:pt x="302" y="22"/>
                    <a:pt x="301" y="20"/>
                  </a:cubicBezTo>
                  <a:cubicBezTo>
                    <a:pt x="296" y="13"/>
                    <a:pt x="290" y="2"/>
                    <a:pt x="279" y="0"/>
                  </a:cubicBezTo>
                  <a:cubicBezTo>
                    <a:pt x="275" y="0"/>
                    <a:pt x="271" y="1"/>
                    <a:pt x="269" y="1"/>
                  </a:cubicBezTo>
                  <a:cubicBezTo>
                    <a:pt x="205" y="7"/>
                    <a:pt x="149" y="28"/>
                    <a:pt x="97" y="64"/>
                  </a:cubicBezTo>
                  <a:cubicBezTo>
                    <a:pt x="64" y="87"/>
                    <a:pt x="8" y="137"/>
                    <a:pt x="3" y="213"/>
                  </a:cubicBezTo>
                  <a:cubicBezTo>
                    <a:pt x="0" y="261"/>
                    <a:pt x="20" y="307"/>
                    <a:pt x="60" y="341"/>
                  </a:cubicBezTo>
                  <a:cubicBezTo>
                    <a:pt x="105" y="380"/>
                    <a:pt x="169" y="403"/>
                    <a:pt x="243" y="407"/>
                  </a:cubicBezTo>
                  <a:cubicBezTo>
                    <a:pt x="249" y="407"/>
                    <a:pt x="256" y="408"/>
                    <a:pt x="263" y="408"/>
                  </a:cubicBezTo>
                  <a:cubicBezTo>
                    <a:pt x="263" y="408"/>
                    <a:pt x="263" y="408"/>
                    <a:pt x="263" y="408"/>
                  </a:cubicBezTo>
                  <a:cubicBezTo>
                    <a:pt x="331" y="408"/>
                    <a:pt x="402" y="389"/>
                    <a:pt x="460" y="356"/>
                  </a:cubicBezTo>
                  <a:cubicBezTo>
                    <a:pt x="549" y="304"/>
                    <a:pt x="589" y="233"/>
                    <a:pt x="574" y="148"/>
                  </a:cubicBezTo>
                  <a:close/>
                </a:path>
              </a:pathLst>
            </a:custGeom>
            <a:solidFill>
              <a:srgbClr val="5B84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C1F0D091-C2E9-93CA-9581-3232C9AC7F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1026" y="3446639"/>
              <a:ext cx="2160638" cy="1502656"/>
            </a:xfrm>
            <a:custGeom>
              <a:avLst/>
              <a:gdLst>
                <a:gd name="T0" fmla="*/ 332 w 563"/>
                <a:gd name="T1" fmla="*/ 82 h 392"/>
                <a:gd name="T2" fmla="*/ 342 w 563"/>
                <a:gd name="T3" fmla="*/ 48 h 392"/>
                <a:gd name="T4" fmla="*/ 485 w 563"/>
                <a:gd name="T5" fmla="*/ 52 h 392"/>
                <a:gd name="T6" fmla="*/ 483 w 563"/>
                <a:gd name="T7" fmla="*/ 76 h 392"/>
                <a:gd name="T8" fmla="*/ 403 w 563"/>
                <a:gd name="T9" fmla="*/ 119 h 392"/>
                <a:gd name="T10" fmla="*/ 546 w 563"/>
                <a:gd name="T11" fmla="*/ 145 h 392"/>
                <a:gd name="T12" fmla="*/ 439 w 563"/>
                <a:gd name="T13" fmla="*/ 339 h 392"/>
                <a:gd name="T14" fmla="*/ 230 w 563"/>
                <a:gd name="T15" fmla="*/ 388 h 392"/>
                <a:gd name="T16" fmla="*/ 55 w 563"/>
                <a:gd name="T17" fmla="*/ 326 h 392"/>
                <a:gd name="T18" fmla="*/ 3 w 563"/>
                <a:gd name="T19" fmla="*/ 209 h 392"/>
                <a:gd name="T20" fmla="*/ 91 w 563"/>
                <a:gd name="T21" fmla="*/ 70 h 392"/>
                <a:gd name="T22" fmla="*/ 258 w 563"/>
                <a:gd name="T23" fmla="*/ 10 h 392"/>
                <a:gd name="T24" fmla="*/ 262 w 563"/>
                <a:gd name="T25" fmla="*/ 9 h 392"/>
                <a:gd name="T26" fmla="*/ 279 w 563"/>
                <a:gd name="T27" fmla="*/ 28 h 392"/>
                <a:gd name="T28" fmla="*/ 332 w 563"/>
                <a:gd name="T29" fmla="*/ 8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3" h="392">
                  <a:moveTo>
                    <a:pt x="332" y="82"/>
                  </a:moveTo>
                  <a:cubicBezTo>
                    <a:pt x="336" y="69"/>
                    <a:pt x="336" y="58"/>
                    <a:pt x="342" y="48"/>
                  </a:cubicBezTo>
                  <a:cubicBezTo>
                    <a:pt x="365" y="5"/>
                    <a:pt x="471" y="0"/>
                    <a:pt x="485" y="52"/>
                  </a:cubicBezTo>
                  <a:cubicBezTo>
                    <a:pt x="487" y="58"/>
                    <a:pt x="486" y="69"/>
                    <a:pt x="483" y="76"/>
                  </a:cubicBezTo>
                  <a:cubicBezTo>
                    <a:pt x="472" y="102"/>
                    <a:pt x="433" y="108"/>
                    <a:pt x="403" y="119"/>
                  </a:cubicBezTo>
                  <a:cubicBezTo>
                    <a:pt x="446" y="132"/>
                    <a:pt x="491" y="144"/>
                    <a:pt x="546" y="145"/>
                  </a:cubicBezTo>
                  <a:cubicBezTo>
                    <a:pt x="563" y="244"/>
                    <a:pt x="499" y="304"/>
                    <a:pt x="439" y="339"/>
                  </a:cubicBezTo>
                  <a:cubicBezTo>
                    <a:pt x="384" y="370"/>
                    <a:pt x="308" y="392"/>
                    <a:pt x="230" y="388"/>
                  </a:cubicBezTo>
                  <a:cubicBezTo>
                    <a:pt x="164" y="384"/>
                    <a:pt x="100" y="364"/>
                    <a:pt x="55" y="326"/>
                  </a:cubicBezTo>
                  <a:cubicBezTo>
                    <a:pt x="25" y="300"/>
                    <a:pt x="0" y="260"/>
                    <a:pt x="3" y="209"/>
                  </a:cubicBezTo>
                  <a:cubicBezTo>
                    <a:pt x="7" y="147"/>
                    <a:pt x="49" y="100"/>
                    <a:pt x="91" y="70"/>
                  </a:cubicBezTo>
                  <a:cubicBezTo>
                    <a:pt x="136" y="39"/>
                    <a:pt x="190" y="16"/>
                    <a:pt x="258" y="10"/>
                  </a:cubicBezTo>
                  <a:cubicBezTo>
                    <a:pt x="260" y="10"/>
                    <a:pt x="260" y="9"/>
                    <a:pt x="262" y="9"/>
                  </a:cubicBezTo>
                  <a:cubicBezTo>
                    <a:pt x="269" y="10"/>
                    <a:pt x="274" y="21"/>
                    <a:pt x="279" y="28"/>
                  </a:cubicBezTo>
                  <a:cubicBezTo>
                    <a:pt x="293" y="50"/>
                    <a:pt x="314" y="69"/>
                    <a:pt x="332" y="82"/>
                  </a:cubicBez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ffectLst>
              <a:outerShdw blurRad="25400" dist="38100" dir="8100000" algn="tr" rotWithShape="0">
                <a:prstClr val="black">
                  <a:alpha val="76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906CD9D7-80B0-8DC5-861A-3295605AED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9169" y="1794336"/>
              <a:ext cx="1816100" cy="1042988"/>
            </a:xfrm>
            <a:custGeom>
              <a:avLst/>
              <a:gdLst>
                <a:gd name="T0" fmla="*/ 425 w 456"/>
                <a:gd name="T1" fmla="*/ 61 h 262"/>
                <a:gd name="T2" fmla="*/ 234 w 456"/>
                <a:gd name="T3" fmla="*/ 0 h 262"/>
                <a:gd name="T4" fmla="*/ 88 w 456"/>
                <a:gd name="T5" fmla="*/ 29 h 262"/>
                <a:gd name="T6" fmla="*/ 10 w 456"/>
                <a:gd name="T7" fmla="*/ 112 h 262"/>
                <a:gd name="T8" fmla="*/ 65 w 456"/>
                <a:gd name="T9" fmla="*/ 208 h 262"/>
                <a:gd name="T10" fmla="*/ 71 w 456"/>
                <a:gd name="T11" fmla="*/ 213 h 262"/>
                <a:gd name="T12" fmla="*/ 77 w 456"/>
                <a:gd name="T13" fmla="*/ 217 h 262"/>
                <a:gd name="T14" fmla="*/ 84 w 456"/>
                <a:gd name="T15" fmla="*/ 215 h 262"/>
                <a:gd name="T16" fmla="*/ 158 w 456"/>
                <a:gd name="T17" fmla="*/ 197 h 262"/>
                <a:gd name="T18" fmla="*/ 155 w 456"/>
                <a:gd name="T19" fmla="*/ 219 h 262"/>
                <a:gd name="T20" fmla="*/ 233 w 456"/>
                <a:gd name="T21" fmla="*/ 262 h 262"/>
                <a:gd name="T22" fmla="*/ 282 w 456"/>
                <a:gd name="T23" fmla="*/ 252 h 262"/>
                <a:gd name="T24" fmla="*/ 311 w 456"/>
                <a:gd name="T25" fmla="*/ 211 h 262"/>
                <a:gd name="T26" fmla="*/ 308 w 456"/>
                <a:gd name="T27" fmla="*/ 196 h 262"/>
                <a:gd name="T28" fmla="*/ 380 w 456"/>
                <a:gd name="T29" fmla="*/ 213 h 262"/>
                <a:gd name="T30" fmla="*/ 387 w 456"/>
                <a:gd name="T31" fmla="*/ 215 h 262"/>
                <a:gd name="T32" fmla="*/ 393 w 456"/>
                <a:gd name="T33" fmla="*/ 211 h 262"/>
                <a:gd name="T34" fmla="*/ 399 w 456"/>
                <a:gd name="T35" fmla="*/ 206 h 262"/>
                <a:gd name="T36" fmla="*/ 454 w 456"/>
                <a:gd name="T37" fmla="*/ 130 h 262"/>
                <a:gd name="T38" fmla="*/ 425 w 456"/>
                <a:gd name="T39" fmla="*/ 61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6" h="262">
                  <a:moveTo>
                    <a:pt x="425" y="61"/>
                  </a:moveTo>
                  <a:cubicBezTo>
                    <a:pt x="386" y="23"/>
                    <a:pt x="315" y="0"/>
                    <a:pt x="234" y="0"/>
                  </a:cubicBezTo>
                  <a:cubicBezTo>
                    <a:pt x="179" y="0"/>
                    <a:pt x="127" y="10"/>
                    <a:pt x="88" y="29"/>
                  </a:cubicBezTo>
                  <a:cubicBezTo>
                    <a:pt x="59" y="43"/>
                    <a:pt x="19" y="67"/>
                    <a:pt x="10" y="112"/>
                  </a:cubicBezTo>
                  <a:cubicBezTo>
                    <a:pt x="0" y="163"/>
                    <a:pt x="39" y="190"/>
                    <a:pt x="65" y="208"/>
                  </a:cubicBezTo>
                  <a:cubicBezTo>
                    <a:pt x="67" y="210"/>
                    <a:pt x="69" y="212"/>
                    <a:pt x="71" y="213"/>
                  </a:cubicBezTo>
                  <a:cubicBezTo>
                    <a:pt x="77" y="217"/>
                    <a:pt x="77" y="217"/>
                    <a:pt x="77" y="217"/>
                  </a:cubicBezTo>
                  <a:cubicBezTo>
                    <a:pt x="84" y="215"/>
                    <a:pt x="84" y="215"/>
                    <a:pt x="84" y="215"/>
                  </a:cubicBezTo>
                  <a:cubicBezTo>
                    <a:pt x="107" y="207"/>
                    <a:pt x="132" y="201"/>
                    <a:pt x="158" y="197"/>
                  </a:cubicBezTo>
                  <a:cubicBezTo>
                    <a:pt x="155" y="203"/>
                    <a:pt x="154" y="210"/>
                    <a:pt x="155" y="219"/>
                  </a:cubicBezTo>
                  <a:cubicBezTo>
                    <a:pt x="160" y="251"/>
                    <a:pt x="200" y="262"/>
                    <a:pt x="233" y="262"/>
                  </a:cubicBezTo>
                  <a:cubicBezTo>
                    <a:pt x="252" y="262"/>
                    <a:pt x="269" y="258"/>
                    <a:pt x="282" y="252"/>
                  </a:cubicBezTo>
                  <a:cubicBezTo>
                    <a:pt x="297" y="244"/>
                    <a:pt x="311" y="229"/>
                    <a:pt x="311" y="211"/>
                  </a:cubicBezTo>
                  <a:cubicBezTo>
                    <a:pt x="311" y="205"/>
                    <a:pt x="310" y="200"/>
                    <a:pt x="308" y="196"/>
                  </a:cubicBezTo>
                  <a:cubicBezTo>
                    <a:pt x="335" y="201"/>
                    <a:pt x="359" y="206"/>
                    <a:pt x="380" y="213"/>
                  </a:cubicBezTo>
                  <a:cubicBezTo>
                    <a:pt x="387" y="215"/>
                    <a:pt x="387" y="215"/>
                    <a:pt x="387" y="215"/>
                  </a:cubicBezTo>
                  <a:cubicBezTo>
                    <a:pt x="393" y="211"/>
                    <a:pt x="393" y="211"/>
                    <a:pt x="393" y="211"/>
                  </a:cubicBezTo>
                  <a:cubicBezTo>
                    <a:pt x="395" y="209"/>
                    <a:pt x="397" y="208"/>
                    <a:pt x="399" y="206"/>
                  </a:cubicBezTo>
                  <a:cubicBezTo>
                    <a:pt x="425" y="188"/>
                    <a:pt x="451" y="170"/>
                    <a:pt x="454" y="130"/>
                  </a:cubicBezTo>
                  <a:cubicBezTo>
                    <a:pt x="456" y="105"/>
                    <a:pt x="445" y="81"/>
                    <a:pt x="425" y="61"/>
                  </a:cubicBezTo>
                  <a:close/>
                </a:path>
              </a:pathLst>
            </a:custGeom>
            <a:solidFill>
              <a:srgbClr val="0D9C4A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93CC57D8-5FE1-49BE-5992-15E1EAD918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2291" y="1791362"/>
              <a:ext cx="1700213" cy="1022350"/>
            </a:xfrm>
            <a:custGeom>
              <a:avLst/>
              <a:gdLst>
                <a:gd name="T0" fmla="*/ 369 w 427"/>
                <a:gd name="T1" fmla="*/ 201 h 257"/>
                <a:gd name="T2" fmla="*/ 257 w 427"/>
                <a:gd name="T3" fmla="*/ 178 h 257"/>
                <a:gd name="T4" fmla="*/ 282 w 427"/>
                <a:gd name="T5" fmla="*/ 212 h 257"/>
                <a:gd name="T6" fmla="*/ 261 w 427"/>
                <a:gd name="T7" fmla="*/ 240 h 257"/>
                <a:gd name="T8" fmla="*/ 154 w 427"/>
                <a:gd name="T9" fmla="*/ 218 h 257"/>
                <a:gd name="T10" fmla="*/ 179 w 427"/>
                <a:gd name="T11" fmla="*/ 178 h 257"/>
                <a:gd name="T12" fmla="*/ 65 w 427"/>
                <a:gd name="T13" fmla="*/ 203 h 257"/>
                <a:gd name="T14" fmla="*/ 9 w 427"/>
                <a:gd name="T15" fmla="*/ 116 h 257"/>
                <a:gd name="T16" fmla="*/ 79 w 427"/>
                <a:gd name="T17" fmla="*/ 43 h 257"/>
                <a:gd name="T18" fmla="*/ 400 w 427"/>
                <a:gd name="T19" fmla="*/ 72 h 257"/>
                <a:gd name="T20" fmla="*/ 425 w 427"/>
                <a:gd name="T21" fmla="*/ 130 h 257"/>
                <a:gd name="T22" fmla="*/ 369 w 427"/>
                <a:gd name="T23" fmla="*/ 201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7" h="257">
                  <a:moveTo>
                    <a:pt x="369" y="201"/>
                  </a:moveTo>
                  <a:cubicBezTo>
                    <a:pt x="335" y="190"/>
                    <a:pt x="298" y="183"/>
                    <a:pt x="257" y="178"/>
                  </a:cubicBezTo>
                  <a:cubicBezTo>
                    <a:pt x="262" y="190"/>
                    <a:pt x="282" y="194"/>
                    <a:pt x="282" y="212"/>
                  </a:cubicBezTo>
                  <a:cubicBezTo>
                    <a:pt x="282" y="224"/>
                    <a:pt x="271" y="235"/>
                    <a:pt x="261" y="240"/>
                  </a:cubicBezTo>
                  <a:cubicBezTo>
                    <a:pt x="229" y="257"/>
                    <a:pt x="159" y="250"/>
                    <a:pt x="154" y="218"/>
                  </a:cubicBezTo>
                  <a:cubicBezTo>
                    <a:pt x="150" y="196"/>
                    <a:pt x="169" y="192"/>
                    <a:pt x="179" y="178"/>
                  </a:cubicBezTo>
                  <a:cubicBezTo>
                    <a:pt x="138" y="184"/>
                    <a:pt x="99" y="190"/>
                    <a:pt x="65" y="203"/>
                  </a:cubicBezTo>
                  <a:cubicBezTo>
                    <a:pt x="39" y="184"/>
                    <a:pt x="0" y="161"/>
                    <a:pt x="9" y="116"/>
                  </a:cubicBezTo>
                  <a:cubicBezTo>
                    <a:pt x="16" y="80"/>
                    <a:pt x="46" y="58"/>
                    <a:pt x="79" y="43"/>
                  </a:cubicBezTo>
                  <a:cubicBezTo>
                    <a:pt x="169" y="0"/>
                    <a:pt x="332" y="5"/>
                    <a:pt x="400" y="72"/>
                  </a:cubicBezTo>
                  <a:cubicBezTo>
                    <a:pt x="414" y="86"/>
                    <a:pt x="427" y="106"/>
                    <a:pt x="425" y="130"/>
                  </a:cubicBezTo>
                  <a:cubicBezTo>
                    <a:pt x="422" y="166"/>
                    <a:pt x="397" y="181"/>
                    <a:pt x="369" y="201"/>
                  </a:cubicBezTo>
                  <a:close/>
                </a:path>
              </a:pathLst>
            </a:custGeom>
            <a:solidFill>
              <a:srgbClr val="0B833E"/>
            </a:solidFill>
            <a:ln>
              <a:noFill/>
            </a:ln>
            <a:effectLst>
              <a:outerShdw blurRad="25400" dist="38100" dir="8100000" algn="tr" rotWithShape="0">
                <a:prstClr val="black">
                  <a:alpha val="76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TextBox 71">
              <a:extLst>
                <a:ext uri="{FF2B5EF4-FFF2-40B4-BE49-F238E27FC236}">
                  <a16:creationId xmlns:a16="http://schemas.microsoft.com/office/drawing/2014/main" id="{DB56E087-1722-0A17-F253-AB95ACB3EA91}"/>
                </a:ext>
              </a:extLst>
            </p:cNvPr>
            <p:cNvSpPr txBox="1"/>
            <p:nvPr/>
          </p:nvSpPr>
          <p:spPr>
            <a:xfrm>
              <a:off x="274944" y="1771555"/>
              <a:ext cx="3134152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C0F3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Identificação</a:t>
              </a:r>
              <a:r>
                <a:rPr kumimoji="0" lang="en-I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C0F3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de </a:t>
              </a:r>
              <a:r>
                <a:rPr kumimoji="0" lang="en-IN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C0F3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termos</a:t>
              </a:r>
              <a:r>
                <a:rPr kumimoji="0" lang="en-I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C0F3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IN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C0F3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definidos</a:t>
              </a:r>
              <a:endParaRPr kumimoji="0" lang="en-IN" sz="2000" b="1" i="0" u="none" strike="noStrike" kern="0" cap="none" spc="0" normalizeH="0" baseline="0" noProof="0" dirty="0">
                <a:ln>
                  <a:noFill/>
                </a:ln>
                <a:solidFill>
                  <a:srgbClr val="00C0F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60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Baseado</a:t>
              </a:r>
              <a:r>
                <a:rPr kumimoji="0" lang="en-IN" sz="16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IN" sz="160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nas</a:t>
              </a:r>
              <a:r>
                <a:rPr kumimoji="0" lang="en-IN" sz="16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IN" sz="160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normas</a:t>
              </a:r>
              <a:r>
                <a:rPr kumimoji="0" lang="en-IN" sz="16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ISAE 3000 (R) e 3410, </a:t>
              </a:r>
              <a:r>
                <a:rPr kumimoji="0" lang="en-IN" sz="160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adaptadas</a:t>
              </a:r>
              <a:r>
                <a:rPr kumimoji="0" lang="en-IN" sz="16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para </a:t>
              </a:r>
              <a:r>
                <a:rPr kumimoji="0" lang="en-IN" sz="160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sustentabilidade</a:t>
              </a:r>
              <a:endParaRPr kumimoji="0" lang="en-IN" sz="1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68274FB5-F9CF-C3E3-6E7E-C0E92A9284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3879" y="2290645"/>
              <a:ext cx="1882775" cy="1136650"/>
            </a:xfrm>
            <a:custGeom>
              <a:avLst/>
              <a:gdLst>
                <a:gd name="T0" fmla="*/ 445 w 473"/>
                <a:gd name="T1" fmla="*/ 72 h 286"/>
                <a:gd name="T2" fmla="*/ 358 w 473"/>
                <a:gd name="T3" fmla="*/ 131 h 286"/>
                <a:gd name="T4" fmla="*/ 470 w 473"/>
                <a:gd name="T5" fmla="*/ 164 h 286"/>
                <a:gd name="T6" fmla="*/ 454 w 473"/>
                <a:gd name="T7" fmla="*/ 190 h 286"/>
                <a:gd name="T8" fmla="*/ 355 w 473"/>
                <a:gd name="T9" fmla="*/ 197 h 286"/>
                <a:gd name="T10" fmla="*/ 326 w 473"/>
                <a:gd name="T11" fmla="*/ 177 h 286"/>
                <a:gd name="T12" fmla="*/ 321 w 473"/>
                <a:gd name="T13" fmla="*/ 254 h 286"/>
                <a:gd name="T14" fmla="*/ 37 w 473"/>
                <a:gd name="T15" fmla="*/ 225 h 286"/>
                <a:gd name="T16" fmla="*/ 2 w 473"/>
                <a:gd name="T17" fmla="*/ 153 h 286"/>
                <a:gd name="T18" fmla="*/ 89 w 473"/>
                <a:gd name="T19" fmla="*/ 46 h 286"/>
                <a:gd name="T20" fmla="*/ 242 w 473"/>
                <a:gd name="T21" fmla="*/ 5 h 286"/>
                <a:gd name="T22" fmla="*/ 445 w 473"/>
                <a:gd name="T23" fmla="*/ 72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3" h="286">
                  <a:moveTo>
                    <a:pt x="445" y="72"/>
                  </a:moveTo>
                  <a:cubicBezTo>
                    <a:pt x="410" y="86"/>
                    <a:pt x="382" y="107"/>
                    <a:pt x="358" y="131"/>
                  </a:cubicBezTo>
                  <a:cubicBezTo>
                    <a:pt x="395" y="121"/>
                    <a:pt x="473" y="119"/>
                    <a:pt x="470" y="164"/>
                  </a:cubicBezTo>
                  <a:cubicBezTo>
                    <a:pt x="469" y="174"/>
                    <a:pt x="461" y="184"/>
                    <a:pt x="454" y="190"/>
                  </a:cubicBezTo>
                  <a:cubicBezTo>
                    <a:pt x="431" y="206"/>
                    <a:pt x="384" y="212"/>
                    <a:pt x="355" y="197"/>
                  </a:cubicBezTo>
                  <a:cubicBezTo>
                    <a:pt x="343" y="191"/>
                    <a:pt x="336" y="182"/>
                    <a:pt x="326" y="177"/>
                  </a:cubicBezTo>
                  <a:cubicBezTo>
                    <a:pt x="320" y="198"/>
                    <a:pt x="314" y="229"/>
                    <a:pt x="321" y="254"/>
                  </a:cubicBezTo>
                  <a:cubicBezTo>
                    <a:pt x="231" y="286"/>
                    <a:pt x="95" y="275"/>
                    <a:pt x="37" y="225"/>
                  </a:cubicBezTo>
                  <a:cubicBezTo>
                    <a:pt x="19" y="210"/>
                    <a:pt x="0" y="186"/>
                    <a:pt x="2" y="153"/>
                  </a:cubicBezTo>
                  <a:cubicBezTo>
                    <a:pt x="5" y="103"/>
                    <a:pt x="48" y="67"/>
                    <a:pt x="89" y="46"/>
                  </a:cubicBezTo>
                  <a:cubicBezTo>
                    <a:pt x="135" y="22"/>
                    <a:pt x="182" y="9"/>
                    <a:pt x="242" y="5"/>
                  </a:cubicBezTo>
                  <a:cubicBezTo>
                    <a:pt x="332" y="0"/>
                    <a:pt x="406" y="21"/>
                    <a:pt x="445" y="72"/>
                  </a:cubicBezTo>
                  <a:close/>
                </a:path>
              </a:pathLst>
            </a:custGeom>
            <a:solidFill>
              <a:srgbClr val="00C0F3">
                <a:lumMod val="75000"/>
              </a:srgbClr>
            </a:solidFill>
            <a:ln>
              <a:noFill/>
            </a:ln>
            <a:effectLst>
              <a:outerShdw blurRad="25400" dist="38100" dir="8100000" algn="tr" rotWithShape="0">
                <a:prstClr val="black">
                  <a:alpha val="76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TextBox 73">
              <a:extLst>
                <a:ext uri="{FF2B5EF4-FFF2-40B4-BE49-F238E27FC236}">
                  <a16:creationId xmlns:a16="http://schemas.microsoft.com/office/drawing/2014/main" id="{70C3DB0E-DCC2-570D-1840-C48870838D58}"/>
                </a:ext>
              </a:extLst>
            </p:cNvPr>
            <p:cNvSpPr txBox="1"/>
            <p:nvPr/>
          </p:nvSpPr>
          <p:spPr>
            <a:xfrm>
              <a:off x="3557145" y="2694817"/>
              <a:ext cx="13646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4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Definições</a:t>
              </a:r>
              <a:endParaRPr kumimoji="0" lang="en-IN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TextBox 74">
              <a:extLst>
                <a:ext uri="{FF2B5EF4-FFF2-40B4-BE49-F238E27FC236}">
                  <a16:creationId xmlns:a16="http://schemas.microsoft.com/office/drawing/2014/main" id="{5E26FABD-7221-035A-B58A-D601888D6388}"/>
                </a:ext>
              </a:extLst>
            </p:cNvPr>
            <p:cNvSpPr txBox="1"/>
            <p:nvPr/>
          </p:nvSpPr>
          <p:spPr>
            <a:xfrm>
              <a:off x="250826" y="3675524"/>
              <a:ext cx="3100935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91F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Começar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91F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com ISAE 3000 (R) e ISAE 3410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Identificar</a:t>
              </a:r>
              <a:r>
                <a:rPr kumimoji="0" lang="en-US" sz="16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160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os</a:t>
              </a:r>
              <a:r>
                <a:rPr kumimoji="0" lang="en-US" sz="16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160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requisitos</a:t>
              </a:r>
              <a:r>
                <a:rPr kumimoji="0" lang="en-US" sz="16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e material de </a:t>
              </a:r>
              <a:r>
                <a:rPr kumimoji="0" lang="en-US" sz="160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aplicação</a:t>
              </a:r>
              <a:r>
                <a:rPr kumimoji="0" lang="en-US" sz="16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160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mais</a:t>
              </a:r>
              <a:r>
                <a:rPr kumimoji="0" lang="en-US" sz="16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160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relevantes</a:t>
              </a:r>
              <a:r>
                <a:rPr kumimoji="0" lang="en-US" sz="16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sz="160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adaptados</a:t>
              </a:r>
              <a:r>
                <a:rPr kumimoji="0" lang="en-US" sz="16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para </a:t>
              </a:r>
              <a:r>
                <a:rPr kumimoji="0" lang="en-US" sz="160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sustentabilidade</a:t>
              </a:r>
              <a:endPara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Oval 75">
              <a:extLst>
                <a:ext uri="{FF2B5EF4-FFF2-40B4-BE49-F238E27FC236}">
                  <a16:creationId xmlns:a16="http://schemas.microsoft.com/office/drawing/2014/main" id="{64EB0E26-E598-F39C-ACE3-93857CCD5723}"/>
                </a:ext>
              </a:extLst>
            </p:cNvPr>
            <p:cNvSpPr/>
            <p:nvPr/>
          </p:nvSpPr>
          <p:spPr>
            <a:xfrm>
              <a:off x="3311636" y="1958487"/>
              <a:ext cx="505767" cy="430129"/>
            </a:xfrm>
            <a:prstGeom prst="ellipse">
              <a:avLst/>
            </a:prstGeom>
            <a:solidFill>
              <a:srgbClr val="0091FE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31" name="Oval 76">
              <a:extLst>
                <a:ext uri="{FF2B5EF4-FFF2-40B4-BE49-F238E27FC236}">
                  <a16:creationId xmlns:a16="http://schemas.microsoft.com/office/drawing/2014/main" id="{6E9629F2-D100-3BC4-4B9F-B2547A5EFF47}"/>
                </a:ext>
              </a:extLst>
            </p:cNvPr>
            <p:cNvSpPr/>
            <p:nvPr/>
          </p:nvSpPr>
          <p:spPr>
            <a:xfrm>
              <a:off x="3289641" y="4102267"/>
              <a:ext cx="505767" cy="430129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  <p:grpSp>
          <p:nvGrpSpPr>
            <p:cNvPr id="32" name="Group 77">
              <a:extLst>
                <a:ext uri="{FF2B5EF4-FFF2-40B4-BE49-F238E27FC236}">
                  <a16:creationId xmlns:a16="http://schemas.microsoft.com/office/drawing/2014/main" id="{8B3020E5-B12E-97C2-2926-33B9342C1C2C}"/>
                </a:ext>
              </a:extLst>
            </p:cNvPr>
            <p:cNvGrpSpPr/>
            <p:nvPr/>
          </p:nvGrpSpPr>
          <p:grpSpPr>
            <a:xfrm>
              <a:off x="8070402" y="1485069"/>
              <a:ext cx="3577148" cy="1147229"/>
              <a:chOff x="8394490" y="1868279"/>
              <a:chExt cx="3577148" cy="1147229"/>
            </a:xfrm>
          </p:grpSpPr>
          <p:sp>
            <p:nvSpPr>
              <p:cNvPr id="40" name="TextBox 85">
                <a:extLst>
                  <a:ext uri="{FF2B5EF4-FFF2-40B4-BE49-F238E27FC236}">
                    <a16:creationId xmlns:a16="http://schemas.microsoft.com/office/drawing/2014/main" id="{EC4557A8-BD5B-E234-3045-A29F559532A5}"/>
                  </a:ext>
                </a:extLst>
              </p:cNvPr>
              <p:cNvSpPr txBox="1"/>
              <p:nvPr/>
            </p:nvSpPr>
            <p:spPr>
              <a:xfrm>
                <a:off x="8936541" y="1876735"/>
                <a:ext cx="3035097" cy="1138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20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B833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Revisar</a:t>
                </a:r>
                <a:r>
                  <a:rPr kumimoji="0" lang="en-IN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B833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EER Guidance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60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Adaptar</a:t>
                </a:r>
                <a:r>
                  <a:rPr kumimoji="0" lang="en-IN" sz="160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IN" sz="160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os</a:t>
                </a:r>
                <a:r>
                  <a:rPr kumimoji="0" lang="en-IN" sz="160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IN" sz="160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requisitos</a:t>
                </a:r>
                <a:r>
                  <a:rPr kumimoji="0" lang="en-IN" sz="160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e material de </a:t>
                </a:r>
                <a:r>
                  <a:rPr kumimoji="0" lang="en-IN" sz="160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aplicação</a:t>
                </a:r>
                <a:r>
                  <a:rPr kumimoji="0" lang="en-IN" sz="160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com o </a:t>
                </a:r>
                <a:r>
                  <a:rPr kumimoji="0" lang="en-IN" sz="160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guia</a:t>
                </a:r>
                <a:endParaRPr kumimoji="0" lang="en-IN" sz="16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Oval 86">
                <a:extLst>
                  <a:ext uri="{FF2B5EF4-FFF2-40B4-BE49-F238E27FC236}">
                    <a16:creationId xmlns:a16="http://schemas.microsoft.com/office/drawing/2014/main" id="{3735C749-F270-77B1-561D-80E3D50C1962}"/>
                  </a:ext>
                </a:extLst>
              </p:cNvPr>
              <p:cNvSpPr/>
              <p:nvPr/>
            </p:nvSpPr>
            <p:spPr>
              <a:xfrm>
                <a:off x="8394490" y="1868279"/>
                <a:ext cx="505767" cy="430129"/>
              </a:xfrm>
              <a:prstGeom prst="ellipse">
                <a:avLst/>
              </a:prstGeom>
              <a:solidFill>
                <a:srgbClr val="0B833E"/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3</a:t>
                </a:r>
              </a:p>
            </p:txBody>
          </p:sp>
        </p:grpSp>
        <p:grpSp>
          <p:nvGrpSpPr>
            <p:cNvPr id="33" name="Group 78">
              <a:extLst>
                <a:ext uri="{FF2B5EF4-FFF2-40B4-BE49-F238E27FC236}">
                  <a16:creationId xmlns:a16="http://schemas.microsoft.com/office/drawing/2014/main" id="{C6A8B3FE-0EE9-5DB6-96AE-3769A7BF0354}"/>
                </a:ext>
              </a:extLst>
            </p:cNvPr>
            <p:cNvGrpSpPr/>
            <p:nvPr/>
          </p:nvGrpSpPr>
          <p:grpSpPr>
            <a:xfrm>
              <a:off x="8455950" y="4443666"/>
              <a:ext cx="3616867" cy="1692771"/>
              <a:chOff x="8407656" y="1855296"/>
              <a:chExt cx="3616867" cy="1692771"/>
            </a:xfrm>
          </p:grpSpPr>
          <p:sp>
            <p:nvSpPr>
              <p:cNvPr id="38" name="TextBox 83">
                <a:extLst>
                  <a:ext uri="{FF2B5EF4-FFF2-40B4-BE49-F238E27FC236}">
                    <a16:creationId xmlns:a16="http://schemas.microsoft.com/office/drawing/2014/main" id="{80CF43CB-D553-CD07-C91D-7F404A44EFF3}"/>
                  </a:ext>
                </a:extLst>
              </p:cNvPr>
              <p:cNvSpPr txBox="1"/>
              <p:nvPr/>
            </p:nvSpPr>
            <p:spPr>
              <a:xfrm>
                <a:off x="8989426" y="1855296"/>
                <a:ext cx="3035097" cy="1692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20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E65722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Endereçar</a:t>
                </a:r>
                <a:r>
                  <a:rPr kumimoji="0" lang="en-IN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65722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IN" sz="20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E65722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áreas</a:t>
                </a:r>
                <a:r>
                  <a:rPr kumimoji="0" lang="en-IN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65722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IN" sz="20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E65722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prioritárias</a:t>
                </a:r>
                <a:endParaRPr kumimoji="0" lang="en-I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E65722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60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Desenvolver</a:t>
                </a:r>
                <a:r>
                  <a:rPr kumimoji="0" lang="en-IN" sz="160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material </a:t>
                </a:r>
                <a:r>
                  <a:rPr kumimoji="0" lang="en-IN" sz="160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adicional</a:t>
                </a:r>
                <a:r>
                  <a:rPr kumimoji="0" lang="en-IN" sz="160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IN" sz="160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não</a:t>
                </a:r>
                <a:r>
                  <a:rPr kumimoji="0" lang="en-IN" sz="160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IN" sz="160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contemplado</a:t>
                </a:r>
                <a:r>
                  <a:rPr kumimoji="0" lang="en-IN" sz="160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1-4 para </a:t>
                </a:r>
                <a:r>
                  <a:rPr kumimoji="0" lang="en-IN" sz="160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cobrir</a:t>
                </a:r>
                <a:r>
                  <a:rPr kumimoji="0" lang="en-IN" sz="160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IN" sz="160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adequadamente</a:t>
                </a:r>
                <a:r>
                  <a:rPr lang="en-IN" sz="1600" kern="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IN" sz="1600" kern="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outras</a:t>
                </a:r>
                <a:r>
                  <a:rPr lang="en-IN" sz="1600" kern="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IN" sz="1600" kern="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áreas</a:t>
                </a:r>
                <a:endParaRPr kumimoji="0" lang="en-IN" sz="16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Oval 84">
                <a:extLst>
                  <a:ext uri="{FF2B5EF4-FFF2-40B4-BE49-F238E27FC236}">
                    <a16:creationId xmlns:a16="http://schemas.microsoft.com/office/drawing/2014/main" id="{1AF9D8FC-D45F-5E53-A58D-A33510B7B699}"/>
                  </a:ext>
                </a:extLst>
              </p:cNvPr>
              <p:cNvSpPr/>
              <p:nvPr/>
            </p:nvSpPr>
            <p:spPr>
              <a:xfrm>
                <a:off x="8407656" y="2200399"/>
                <a:ext cx="505767" cy="430129"/>
              </a:xfrm>
              <a:prstGeom prst="ellipse">
                <a:avLst/>
              </a:prstGeom>
              <a:solidFill>
                <a:srgbClr val="E65722"/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5</a:t>
                </a:r>
              </a:p>
            </p:txBody>
          </p:sp>
        </p:grpSp>
        <p:sp>
          <p:nvSpPr>
            <p:cNvPr id="34" name="TextBox 79">
              <a:extLst>
                <a:ext uri="{FF2B5EF4-FFF2-40B4-BE49-F238E27FC236}">
                  <a16:creationId xmlns:a16="http://schemas.microsoft.com/office/drawing/2014/main" id="{E90A4BAD-DDBB-F821-72D8-53131CF40008}"/>
                </a:ext>
              </a:extLst>
            </p:cNvPr>
            <p:cNvSpPr txBox="1"/>
            <p:nvPr/>
          </p:nvSpPr>
          <p:spPr>
            <a:xfrm>
              <a:off x="4147454" y="3998698"/>
              <a:ext cx="13646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ISAE 3000 (R) e ISAE 3410</a:t>
              </a:r>
            </a:p>
          </p:txBody>
        </p:sp>
        <p:sp>
          <p:nvSpPr>
            <p:cNvPr id="35" name="TextBox 80">
              <a:extLst>
                <a:ext uri="{FF2B5EF4-FFF2-40B4-BE49-F238E27FC236}">
                  <a16:creationId xmlns:a16="http://schemas.microsoft.com/office/drawing/2014/main" id="{9A5905C8-28B2-72B1-58AF-9030DA34F74D}"/>
                </a:ext>
              </a:extLst>
            </p:cNvPr>
            <p:cNvSpPr txBox="1"/>
            <p:nvPr/>
          </p:nvSpPr>
          <p:spPr>
            <a:xfrm>
              <a:off x="7077610" y="2692861"/>
              <a:ext cx="13646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4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ISAs</a:t>
              </a:r>
            </a:p>
          </p:txBody>
        </p:sp>
        <p:sp>
          <p:nvSpPr>
            <p:cNvPr id="36" name="TextBox 81">
              <a:extLst>
                <a:ext uri="{FF2B5EF4-FFF2-40B4-BE49-F238E27FC236}">
                  <a16:creationId xmlns:a16="http://schemas.microsoft.com/office/drawing/2014/main" id="{3C8CD504-0A62-E599-558D-8D645B7D2DDE}"/>
                </a:ext>
              </a:extLst>
            </p:cNvPr>
            <p:cNvSpPr txBox="1"/>
            <p:nvPr/>
          </p:nvSpPr>
          <p:spPr>
            <a:xfrm>
              <a:off x="5357248" y="2076536"/>
              <a:ext cx="14930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EER Guidance</a:t>
              </a:r>
            </a:p>
          </p:txBody>
        </p:sp>
        <p:sp>
          <p:nvSpPr>
            <p:cNvPr id="37" name="TextBox 82">
              <a:extLst>
                <a:ext uri="{FF2B5EF4-FFF2-40B4-BE49-F238E27FC236}">
                  <a16:creationId xmlns:a16="http://schemas.microsoft.com/office/drawing/2014/main" id="{D6502181-E049-76FF-BD7D-C2A4C7937F99}"/>
                </a:ext>
              </a:extLst>
            </p:cNvPr>
            <p:cNvSpPr txBox="1"/>
            <p:nvPr/>
          </p:nvSpPr>
          <p:spPr>
            <a:xfrm>
              <a:off x="6645857" y="4054323"/>
              <a:ext cx="13646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4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Áreas</a:t>
              </a:r>
              <a:r>
                <a:rPr kumimoji="0" lang="en-IN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IN" sz="14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prioritárias</a:t>
              </a:r>
              <a:endParaRPr kumimoji="0" lang="en-IN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2" name="TextBox 2">
            <a:extLst>
              <a:ext uri="{FF2B5EF4-FFF2-40B4-BE49-F238E27FC236}">
                <a16:creationId xmlns:a16="http://schemas.microsoft.com/office/drawing/2014/main" id="{3F8ECE75-D191-12DA-1801-3CDE1EA2C1E6}"/>
              </a:ext>
            </a:extLst>
          </p:cNvPr>
          <p:cNvSpPr txBox="1"/>
          <p:nvPr/>
        </p:nvSpPr>
        <p:spPr>
          <a:xfrm>
            <a:off x="9385479" y="2923364"/>
            <a:ext cx="26745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AA61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Mudanças</a:t>
            </a:r>
            <a:r>
              <a:rPr kumimoji="0" lang="en-IN" sz="2000" b="1" i="0" u="none" strike="noStrike" kern="0" cap="none" spc="0" normalizeH="0" baseline="0" noProof="0" dirty="0">
                <a:ln>
                  <a:noFill/>
                </a:ln>
                <a:solidFill>
                  <a:srgbClr val="FAA61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IN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AA61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recentes</a:t>
            </a:r>
            <a:endParaRPr kumimoji="0" lang="en-IN" sz="2000" b="1" i="0" u="none" strike="noStrike" kern="0" cap="none" spc="0" normalizeH="0" baseline="0" noProof="0" dirty="0">
              <a:ln>
                <a:noFill/>
              </a:ln>
              <a:solidFill>
                <a:srgbClr val="FAA61A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16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Identificar</a:t>
            </a:r>
            <a:r>
              <a:rPr lang="en-IN" sz="16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16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en-IN" sz="16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16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conceitos</a:t>
            </a:r>
            <a:r>
              <a:rPr lang="en-IN" sz="16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16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mais</a:t>
            </a:r>
            <a:r>
              <a:rPr lang="en-IN" sz="16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16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apropriados</a:t>
            </a:r>
            <a:r>
              <a:rPr lang="en-IN" sz="16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16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</a:t>
            </a:r>
            <a:r>
              <a:rPr lang="en-IN" sz="16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ISAs, </a:t>
            </a:r>
            <a:r>
              <a:rPr lang="en-IN" sz="16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adaptados</a:t>
            </a:r>
            <a:r>
              <a:rPr lang="en-IN" sz="16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IN" sz="16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sustentabilidade</a:t>
            </a:r>
            <a:endParaRPr kumimoji="0" lang="en-IN" sz="16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Oval 4">
            <a:extLst>
              <a:ext uri="{FF2B5EF4-FFF2-40B4-BE49-F238E27FC236}">
                <a16:creationId xmlns:a16="http://schemas.microsoft.com/office/drawing/2014/main" id="{37E13DC8-6249-D774-1EC6-9B83B706B483}"/>
              </a:ext>
            </a:extLst>
          </p:cNvPr>
          <p:cNvSpPr/>
          <p:nvPr/>
        </p:nvSpPr>
        <p:spPr>
          <a:xfrm>
            <a:off x="8879712" y="2886682"/>
            <a:ext cx="505767" cy="430129"/>
          </a:xfrm>
          <a:prstGeom prst="ellipse">
            <a:avLst/>
          </a:prstGeom>
          <a:solidFill>
            <a:srgbClr val="FAA61A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58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558A3A70-DCA3-46F6-BEE4-D212AC705D1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56443" y="471488"/>
            <a:ext cx="8697913" cy="89535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t-BR" sz="2800" b="1" dirty="0">
                <a:solidFill>
                  <a:srgbClr val="5C3183"/>
                </a:solidFill>
                <a:latin typeface="Montserrat ExtraBold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Abordagem é focar nas áreas prioritárias</a:t>
            </a: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B6E87A29-5866-899B-FABA-1B29AE2F05FD}"/>
              </a:ext>
            </a:extLst>
          </p:cNvPr>
          <p:cNvGrpSpPr/>
          <p:nvPr/>
        </p:nvGrpSpPr>
        <p:grpSpPr>
          <a:xfrm>
            <a:off x="1100953" y="2307624"/>
            <a:ext cx="10252847" cy="2925387"/>
            <a:chOff x="1531764" y="2285591"/>
            <a:chExt cx="9316903" cy="2533799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44CD93AC-AD8C-642B-35D1-58C7F4CCB65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531764" y="3127963"/>
              <a:ext cx="1968108" cy="1682549"/>
            </a:xfrm>
            <a:custGeom>
              <a:avLst/>
              <a:gdLst>
                <a:gd name="T0" fmla="*/ 3009 w 3372"/>
                <a:gd name="T1" fmla="*/ 894 h 2885"/>
                <a:gd name="T2" fmla="*/ 3018 w 3372"/>
                <a:gd name="T3" fmla="*/ 832 h 2885"/>
                <a:gd name="T4" fmla="*/ 3020 w 3372"/>
                <a:gd name="T5" fmla="*/ 827 h 2885"/>
                <a:gd name="T6" fmla="*/ 3103 w 3372"/>
                <a:gd name="T7" fmla="*/ 774 h 2885"/>
                <a:gd name="T8" fmla="*/ 3206 w 3372"/>
                <a:gd name="T9" fmla="*/ 761 h 2885"/>
                <a:gd name="T10" fmla="*/ 3284 w 3372"/>
                <a:gd name="T11" fmla="*/ 732 h 2885"/>
                <a:gd name="T12" fmla="*/ 3292 w 3372"/>
                <a:gd name="T13" fmla="*/ 726 h 2885"/>
                <a:gd name="T14" fmla="*/ 3346 w 3372"/>
                <a:gd name="T15" fmla="*/ 671 h 2885"/>
                <a:gd name="T16" fmla="*/ 3349 w 3372"/>
                <a:gd name="T17" fmla="*/ 665 h 2885"/>
                <a:gd name="T18" fmla="*/ 3352 w 3372"/>
                <a:gd name="T19" fmla="*/ 659 h 2885"/>
                <a:gd name="T20" fmla="*/ 3354 w 3372"/>
                <a:gd name="T21" fmla="*/ 655 h 2885"/>
                <a:gd name="T22" fmla="*/ 3355 w 3372"/>
                <a:gd name="T23" fmla="*/ 653 h 2885"/>
                <a:gd name="T24" fmla="*/ 3364 w 3372"/>
                <a:gd name="T25" fmla="*/ 622 h 2885"/>
                <a:gd name="T26" fmla="*/ 3331 w 3372"/>
                <a:gd name="T27" fmla="*/ 477 h 2885"/>
                <a:gd name="T28" fmla="*/ 3211 w 3372"/>
                <a:gd name="T29" fmla="*/ 373 h 2885"/>
                <a:gd name="T30" fmla="*/ 3138 w 3372"/>
                <a:gd name="T31" fmla="*/ 370 h 2885"/>
                <a:gd name="T32" fmla="*/ 3088 w 3372"/>
                <a:gd name="T33" fmla="*/ 390 h 2885"/>
                <a:gd name="T34" fmla="*/ 2960 w 3372"/>
                <a:gd name="T35" fmla="*/ 527 h 2885"/>
                <a:gd name="T36" fmla="*/ 2873 w 3372"/>
                <a:gd name="T37" fmla="*/ 572 h 2885"/>
                <a:gd name="T38" fmla="*/ 2867 w 3372"/>
                <a:gd name="T39" fmla="*/ 571 h 2885"/>
                <a:gd name="T40" fmla="*/ 2818 w 3372"/>
                <a:gd name="T41" fmla="*/ 554 h 2885"/>
                <a:gd name="T42" fmla="*/ 2813 w 3372"/>
                <a:gd name="T43" fmla="*/ 549 h 2885"/>
                <a:gd name="T44" fmla="*/ 2812 w 3372"/>
                <a:gd name="T45" fmla="*/ 546 h 2885"/>
                <a:gd name="T46" fmla="*/ 2805 w 3372"/>
                <a:gd name="T47" fmla="*/ 541 h 2885"/>
                <a:gd name="T48" fmla="*/ 2492 w 3372"/>
                <a:gd name="T49" fmla="*/ 0 h 2885"/>
                <a:gd name="T50" fmla="*/ 521 w 3372"/>
                <a:gd name="T51" fmla="*/ 541 h 2885"/>
                <a:gd name="T52" fmla="*/ 527 w 3372"/>
                <a:gd name="T53" fmla="*/ 581 h 2885"/>
                <a:gd name="T54" fmla="*/ 528 w 3372"/>
                <a:gd name="T55" fmla="*/ 582 h 2885"/>
                <a:gd name="T56" fmla="*/ 529 w 3372"/>
                <a:gd name="T57" fmla="*/ 585 h 2885"/>
                <a:gd name="T58" fmla="*/ 587 w 3372"/>
                <a:gd name="T59" fmla="*/ 622 h 2885"/>
                <a:gd name="T60" fmla="*/ 786 w 3372"/>
                <a:gd name="T61" fmla="*/ 668 h 2885"/>
                <a:gd name="T62" fmla="*/ 836 w 3372"/>
                <a:gd name="T63" fmla="*/ 708 h 2885"/>
                <a:gd name="T64" fmla="*/ 878 w 3372"/>
                <a:gd name="T65" fmla="*/ 787 h 2885"/>
                <a:gd name="T66" fmla="*/ 845 w 3372"/>
                <a:gd name="T67" fmla="*/ 968 h 2885"/>
                <a:gd name="T68" fmla="*/ 719 w 3372"/>
                <a:gd name="T69" fmla="*/ 1084 h 2885"/>
                <a:gd name="T70" fmla="*/ 677 w 3372"/>
                <a:gd name="T71" fmla="*/ 1095 h 2885"/>
                <a:gd name="T72" fmla="*/ 672 w 3372"/>
                <a:gd name="T73" fmla="*/ 1095 h 2885"/>
                <a:gd name="T74" fmla="*/ 671 w 3372"/>
                <a:gd name="T75" fmla="*/ 1095 h 2885"/>
                <a:gd name="T76" fmla="*/ 663 w 3372"/>
                <a:gd name="T77" fmla="*/ 1096 h 2885"/>
                <a:gd name="T78" fmla="*/ 656 w 3372"/>
                <a:gd name="T79" fmla="*/ 1096 h 2885"/>
                <a:gd name="T80" fmla="*/ 565 w 3372"/>
                <a:gd name="T81" fmla="*/ 1073 h 2885"/>
                <a:gd name="T82" fmla="*/ 556 w 3372"/>
                <a:gd name="T83" fmla="*/ 1068 h 2885"/>
                <a:gd name="T84" fmla="*/ 414 w 3372"/>
                <a:gd name="T85" fmla="*/ 922 h 2885"/>
                <a:gd name="T86" fmla="*/ 351 w 3372"/>
                <a:gd name="T87" fmla="*/ 891 h 2885"/>
                <a:gd name="T88" fmla="*/ 309 w 3372"/>
                <a:gd name="T89" fmla="*/ 907 h 2885"/>
                <a:gd name="T90" fmla="*/ 833 w 3372"/>
                <a:gd name="T91" fmla="*/ 2884 h 2885"/>
                <a:gd name="T92" fmla="*/ 3326 w 3372"/>
                <a:gd name="T93" fmla="*/ 1446 h 2885"/>
                <a:gd name="T94" fmla="*/ 3010 w 3372"/>
                <a:gd name="T95" fmla="*/ 899 h 2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372" h="2885">
                  <a:moveTo>
                    <a:pt x="3009" y="894"/>
                  </a:moveTo>
                  <a:lnTo>
                    <a:pt x="3009" y="894"/>
                  </a:lnTo>
                  <a:cubicBezTo>
                    <a:pt x="3005" y="873"/>
                    <a:pt x="3008" y="852"/>
                    <a:pt x="3017" y="833"/>
                  </a:cubicBezTo>
                  <a:lnTo>
                    <a:pt x="3018" y="832"/>
                  </a:lnTo>
                  <a:lnTo>
                    <a:pt x="3018" y="832"/>
                  </a:lnTo>
                  <a:cubicBezTo>
                    <a:pt x="3018" y="830"/>
                    <a:pt x="3019" y="828"/>
                    <a:pt x="3020" y="827"/>
                  </a:cubicBezTo>
                  <a:lnTo>
                    <a:pt x="3020" y="827"/>
                  </a:lnTo>
                  <a:cubicBezTo>
                    <a:pt x="3037" y="796"/>
                    <a:pt x="3068" y="776"/>
                    <a:pt x="3103" y="774"/>
                  </a:cubicBezTo>
                  <a:lnTo>
                    <a:pt x="3103" y="774"/>
                  </a:lnTo>
                  <a:cubicBezTo>
                    <a:pt x="3140" y="772"/>
                    <a:pt x="3175" y="768"/>
                    <a:pt x="3206" y="761"/>
                  </a:cubicBezTo>
                  <a:lnTo>
                    <a:pt x="3206" y="761"/>
                  </a:lnTo>
                  <a:cubicBezTo>
                    <a:pt x="3237" y="753"/>
                    <a:pt x="3264" y="743"/>
                    <a:pt x="3284" y="732"/>
                  </a:cubicBezTo>
                  <a:lnTo>
                    <a:pt x="3284" y="732"/>
                  </a:lnTo>
                  <a:cubicBezTo>
                    <a:pt x="3287" y="730"/>
                    <a:pt x="3290" y="728"/>
                    <a:pt x="3292" y="726"/>
                  </a:cubicBezTo>
                  <a:lnTo>
                    <a:pt x="3292" y="726"/>
                  </a:lnTo>
                  <a:cubicBezTo>
                    <a:pt x="3316" y="711"/>
                    <a:pt x="3334" y="693"/>
                    <a:pt x="3346" y="671"/>
                  </a:cubicBezTo>
                  <a:lnTo>
                    <a:pt x="3346" y="671"/>
                  </a:lnTo>
                  <a:cubicBezTo>
                    <a:pt x="3347" y="669"/>
                    <a:pt x="3348" y="668"/>
                    <a:pt x="3349" y="665"/>
                  </a:cubicBezTo>
                  <a:lnTo>
                    <a:pt x="3352" y="659"/>
                  </a:lnTo>
                  <a:lnTo>
                    <a:pt x="3352" y="659"/>
                  </a:lnTo>
                  <a:cubicBezTo>
                    <a:pt x="3353" y="658"/>
                    <a:pt x="3353" y="657"/>
                    <a:pt x="3354" y="655"/>
                  </a:cubicBezTo>
                  <a:lnTo>
                    <a:pt x="3354" y="655"/>
                  </a:lnTo>
                  <a:lnTo>
                    <a:pt x="3355" y="653"/>
                  </a:lnTo>
                  <a:lnTo>
                    <a:pt x="3355" y="653"/>
                  </a:lnTo>
                  <a:cubicBezTo>
                    <a:pt x="3359" y="644"/>
                    <a:pt x="3362" y="633"/>
                    <a:pt x="3364" y="622"/>
                  </a:cubicBezTo>
                  <a:lnTo>
                    <a:pt x="3364" y="622"/>
                  </a:lnTo>
                  <a:cubicBezTo>
                    <a:pt x="3371" y="578"/>
                    <a:pt x="3359" y="526"/>
                    <a:pt x="3331" y="477"/>
                  </a:cubicBezTo>
                  <a:lnTo>
                    <a:pt x="3331" y="477"/>
                  </a:lnTo>
                  <a:cubicBezTo>
                    <a:pt x="3299" y="422"/>
                    <a:pt x="3257" y="386"/>
                    <a:pt x="3211" y="373"/>
                  </a:cubicBezTo>
                  <a:lnTo>
                    <a:pt x="3211" y="373"/>
                  </a:lnTo>
                  <a:cubicBezTo>
                    <a:pt x="3187" y="365"/>
                    <a:pt x="3162" y="365"/>
                    <a:pt x="3138" y="370"/>
                  </a:cubicBezTo>
                  <a:lnTo>
                    <a:pt x="3138" y="370"/>
                  </a:lnTo>
                  <a:cubicBezTo>
                    <a:pt x="3120" y="374"/>
                    <a:pt x="3104" y="381"/>
                    <a:pt x="3088" y="390"/>
                  </a:cubicBezTo>
                  <a:lnTo>
                    <a:pt x="3088" y="390"/>
                  </a:lnTo>
                  <a:cubicBezTo>
                    <a:pt x="3048" y="412"/>
                    <a:pt x="3001" y="464"/>
                    <a:pt x="2960" y="527"/>
                  </a:cubicBezTo>
                  <a:lnTo>
                    <a:pt x="2960" y="527"/>
                  </a:lnTo>
                  <a:cubicBezTo>
                    <a:pt x="2941" y="556"/>
                    <a:pt x="2908" y="573"/>
                    <a:pt x="2873" y="572"/>
                  </a:cubicBezTo>
                  <a:lnTo>
                    <a:pt x="2873" y="572"/>
                  </a:lnTo>
                  <a:cubicBezTo>
                    <a:pt x="2872" y="572"/>
                    <a:pt x="2870" y="572"/>
                    <a:pt x="2868" y="572"/>
                  </a:cubicBezTo>
                  <a:lnTo>
                    <a:pt x="2867" y="571"/>
                  </a:lnTo>
                  <a:lnTo>
                    <a:pt x="2867" y="571"/>
                  </a:lnTo>
                  <a:cubicBezTo>
                    <a:pt x="2849" y="570"/>
                    <a:pt x="2832" y="564"/>
                    <a:pt x="2818" y="554"/>
                  </a:cubicBezTo>
                  <a:lnTo>
                    <a:pt x="2818" y="554"/>
                  </a:lnTo>
                  <a:cubicBezTo>
                    <a:pt x="2816" y="553"/>
                    <a:pt x="2814" y="551"/>
                    <a:pt x="2813" y="549"/>
                  </a:cubicBezTo>
                  <a:lnTo>
                    <a:pt x="2812" y="546"/>
                  </a:lnTo>
                  <a:lnTo>
                    <a:pt x="2812" y="546"/>
                  </a:lnTo>
                  <a:cubicBezTo>
                    <a:pt x="2809" y="544"/>
                    <a:pt x="2807" y="543"/>
                    <a:pt x="2805" y="541"/>
                  </a:cubicBezTo>
                  <a:lnTo>
                    <a:pt x="2805" y="541"/>
                  </a:lnTo>
                  <a:cubicBezTo>
                    <a:pt x="2804" y="540"/>
                    <a:pt x="2803" y="538"/>
                    <a:pt x="2802" y="537"/>
                  </a:cubicBezTo>
                  <a:lnTo>
                    <a:pt x="2492" y="0"/>
                  </a:lnTo>
                  <a:lnTo>
                    <a:pt x="832" y="1"/>
                  </a:lnTo>
                  <a:lnTo>
                    <a:pt x="521" y="541"/>
                  </a:lnTo>
                  <a:lnTo>
                    <a:pt x="521" y="541"/>
                  </a:lnTo>
                  <a:cubicBezTo>
                    <a:pt x="519" y="554"/>
                    <a:pt x="521" y="568"/>
                    <a:pt x="527" y="581"/>
                  </a:cubicBezTo>
                  <a:lnTo>
                    <a:pt x="528" y="582"/>
                  </a:lnTo>
                  <a:lnTo>
                    <a:pt x="528" y="582"/>
                  </a:lnTo>
                  <a:cubicBezTo>
                    <a:pt x="528" y="584"/>
                    <a:pt x="529" y="584"/>
                    <a:pt x="529" y="585"/>
                  </a:cubicBezTo>
                  <a:lnTo>
                    <a:pt x="529" y="585"/>
                  </a:lnTo>
                  <a:cubicBezTo>
                    <a:pt x="541" y="607"/>
                    <a:pt x="562" y="620"/>
                    <a:pt x="587" y="622"/>
                  </a:cubicBezTo>
                  <a:lnTo>
                    <a:pt x="587" y="622"/>
                  </a:lnTo>
                  <a:cubicBezTo>
                    <a:pt x="668" y="626"/>
                    <a:pt x="743" y="644"/>
                    <a:pt x="786" y="668"/>
                  </a:cubicBezTo>
                  <a:lnTo>
                    <a:pt x="786" y="668"/>
                  </a:lnTo>
                  <a:cubicBezTo>
                    <a:pt x="805" y="680"/>
                    <a:pt x="822" y="693"/>
                    <a:pt x="836" y="708"/>
                  </a:cubicBezTo>
                  <a:lnTo>
                    <a:pt x="836" y="708"/>
                  </a:lnTo>
                  <a:cubicBezTo>
                    <a:pt x="857" y="731"/>
                    <a:pt x="871" y="757"/>
                    <a:pt x="878" y="787"/>
                  </a:cubicBezTo>
                  <a:lnTo>
                    <a:pt x="878" y="787"/>
                  </a:lnTo>
                  <a:cubicBezTo>
                    <a:pt x="892" y="843"/>
                    <a:pt x="881" y="906"/>
                    <a:pt x="845" y="968"/>
                  </a:cubicBezTo>
                  <a:lnTo>
                    <a:pt x="845" y="968"/>
                  </a:lnTo>
                  <a:cubicBezTo>
                    <a:pt x="813" y="1024"/>
                    <a:pt x="768" y="1066"/>
                    <a:pt x="719" y="1084"/>
                  </a:cubicBezTo>
                  <a:lnTo>
                    <a:pt x="719" y="1084"/>
                  </a:lnTo>
                  <a:cubicBezTo>
                    <a:pt x="706" y="1089"/>
                    <a:pt x="693" y="1093"/>
                    <a:pt x="680" y="1094"/>
                  </a:cubicBezTo>
                  <a:lnTo>
                    <a:pt x="677" y="1095"/>
                  </a:lnTo>
                  <a:lnTo>
                    <a:pt x="677" y="1095"/>
                  </a:lnTo>
                  <a:cubicBezTo>
                    <a:pt x="676" y="1095"/>
                    <a:pt x="674" y="1095"/>
                    <a:pt x="672" y="1095"/>
                  </a:cubicBezTo>
                  <a:lnTo>
                    <a:pt x="671" y="1095"/>
                  </a:lnTo>
                  <a:lnTo>
                    <a:pt x="671" y="1095"/>
                  </a:lnTo>
                  <a:cubicBezTo>
                    <a:pt x="669" y="1095"/>
                    <a:pt x="668" y="1095"/>
                    <a:pt x="667" y="1095"/>
                  </a:cubicBezTo>
                  <a:lnTo>
                    <a:pt x="663" y="1096"/>
                  </a:lnTo>
                  <a:lnTo>
                    <a:pt x="663" y="1096"/>
                  </a:lnTo>
                  <a:cubicBezTo>
                    <a:pt x="661" y="1096"/>
                    <a:pt x="658" y="1096"/>
                    <a:pt x="656" y="1096"/>
                  </a:cubicBezTo>
                  <a:lnTo>
                    <a:pt x="656" y="1096"/>
                  </a:lnTo>
                  <a:cubicBezTo>
                    <a:pt x="625" y="1096"/>
                    <a:pt x="595" y="1089"/>
                    <a:pt x="565" y="1073"/>
                  </a:cubicBezTo>
                  <a:lnTo>
                    <a:pt x="565" y="1073"/>
                  </a:lnTo>
                  <a:cubicBezTo>
                    <a:pt x="562" y="1072"/>
                    <a:pt x="559" y="1071"/>
                    <a:pt x="556" y="1068"/>
                  </a:cubicBezTo>
                  <a:lnTo>
                    <a:pt x="556" y="1068"/>
                  </a:lnTo>
                  <a:cubicBezTo>
                    <a:pt x="512" y="1043"/>
                    <a:pt x="458" y="989"/>
                    <a:pt x="414" y="922"/>
                  </a:cubicBezTo>
                  <a:lnTo>
                    <a:pt x="414" y="922"/>
                  </a:lnTo>
                  <a:cubicBezTo>
                    <a:pt x="400" y="902"/>
                    <a:pt x="376" y="890"/>
                    <a:pt x="351" y="891"/>
                  </a:cubicBezTo>
                  <a:lnTo>
                    <a:pt x="351" y="891"/>
                  </a:lnTo>
                  <a:cubicBezTo>
                    <a:pt x="336" y="891"/>
                    <a:pt x="321" y="897"/>
                    <a:pt x="309" y="907"/>
                  </a:cubicBezTo>
                  <a:lnTo>
                    <a:pt x="0" y="1443"/>
                  </a:lnTo>
                  <a:lnTo>
                    <a:pt x="833" y="2884"/>
                  </a:lnTo>
                  <a:lnTo>
                    <a:pt x="2497" y="2883"/>
                  </a:lnTo>
                  <a:lnTo>
                    <a:pt x="3326" y="1446"/>
                  </a:lnTo>
                  <a:lnTo>
                    <a:pt x="3010" y="899"/>
                  </a:lnTo>
                  <a:lnTo>
                    <a:pt x="3010" y="899"/>
                  </a:lnTo>
                  <a:cubicBezTo>
                    <a:pt x="3010" y="898"/>
                    <a:pt x="3009" y="895"/>
                    <a:pt x="3009" y="89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square" anchor="ctr">
              <a:norm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Work effort</a:t>
              </a:r>
            </a:p>
            <a:p>
              <a:pPr algn="ctr"/>
              <a:endPara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1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Asseguração</a:t>
              </a:r>
              <a: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limitada</a:t>
              </a:r>
              <a:endPara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x </a:t>
              </a:r>
              <a:r>
                <a:rPr lang="en-US" sz="1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razoável</a:t>
              </a:r>
              <a:endPara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Freeform 4">
              <a:extLst>
                <a:ext uri="{FF2B5EF4-FFF2-40B4-BE49-F238E27FC236}">
                  <a16:creationId xmlns:a16="http://schemas.microsoft.com/office/drawing/2014/main" id="{0A669679-3CB9-544C-BB05-7E8E6122257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001523" y="2285591"/>
              <a:ext cx="1968108" cy="1684744"/>
            </a:xfrm>
            <a:custGeom>
              <a:avLst/>
              <a:gdLst>
                <a:gd name="T0" fmla="*/ 2815 w 3370"/>
                <a:gd name="T1" fmla="*/ 2329 h 2883"/>
                <a:gd name="T2" fmla="*/ 2866 w 3370"/>
                <a:gd name="T3" fmla="*/ 2310 h 2883"/>
                <a:gd name="T4" fmla="*/ 2871 w 3370"/>
                <a:gd name="T5" fmla="*/ 2310 h 2883"/>
                <a:gd name="T6" fmla="*/ 2957 w 3370"/>
                <a:gd name="T7" fmla="*/ 2356 h 2883"/>
                <a:gd name="T8" fmla="*/ 3085 w 3370"/>
                <a:gd name="T9" fmla="*/ 2492 h 2883"/>
                <a:gd name="T10" fmla="*/ 3135 w 3370"/>
                <a:gd name="T11" fmla="*/ 2512 h 2883"/>
                <a:gd name="T12" fmla="*/ 3209 w 3370"/>
                <a:gd name="T13" fmla="*/ 2510 h 2883"/>
                <a:gd name="T14" fmla="*/ 3329 w 3370"/>
                <a:gd name="T15" fmla="*/ 2405 h 2883"/>
                <a:gd name="T16" fmla="*/ 3362 w 3370"/>
                <a:gd name="T17" fmla="*/ 2261 h 2883"/>
                <a:gd name="T18" fmla="*/ 3353 w 3370"/>
                <a:gd name="T19" fmla="*/ 2229 h 2883"/>
                <a:gd name="T20" fmla="*/ 3352 w 3370"/>
                <a:gd name="T21" fmla="*/ 2228 h 2883"/>
                <a:gd name="T22" fmla="*/ 3351 w 3370"/>
                <a:gd name="T23" fmla="*/ 2224 h 2883"/>
                <a:gd name="T24" fmla="*/ 3349 w 3370"/>
                <a:gd name="T25" fmla="*/ 2222 h 2883"/>
                <a:gd name="T26" fmla="*/ 3348 w 3370"/>
                <a:gd name="T27" fmla="*/ 2218 h 2883"/>
                <a:gd name="T28" fmla="*/ 3347 w 3370"/>
                <a:gd name="T29" fmla="*/ 2217 h 2883"/>
                <a:gd name="T30" fmla="*/ 3345 w 3370"/>
                <a:gd name="T31" fmla="*/ 2211 h 2883"/>
                <a:gd name="T32" fmla="*/ 3290 w 3370"/>
                <a:gd name="T33" fmla="*/ 2156 h 2883"/>
                <a:gd name="T34" fmla="*/ 3282 w 3370"/>
                <a:gd name="T35" fmla="*/ 2151 h 2883"/>
                <a:gd name="T36" fmla="*/ 3208 w 3370"/>
                <a:gd name="T37" fmla="*/ 2123 h 2883"/>
                <a:gd name="T38" fmla="*/ 3101 w 3370"/>
                <a:gd name="T39" fmla="*/ 2108 h 2883"/>
                <a:gd name="T40" fmla="*/ 3017 w 3370"/>
                <a:gd name="T41" fmla="*/ 2056 h 2883"/>
                <a:gd name="T42" fmla="*/ 3014 w 3370"/>
                <a:gd name="T43" fmla="*/ 2051 h 2883"/>
                <a:gd name="T44" fmla="*/ 3014 w 3370"/>
                <a:gd name="T45" fmla="*/ 2050 h 2883"/>
                <a:gd name="T46" fmla="*/ 3006 w 3370"/>
                <a:gd name="T47" fmla="*/ 1989 h 2883"/>
                <a:gd name="T48" fmla="*/ 3324 w 3370"/>
                <a:gd name="T49" fmla="*/ 1436 h 2883"/>
                <a:gd name="T50" fmla="*/ 831 w 3370"/>
                <a:gd name="T51" fmla="*/ 0 h 2883"/>
                <a:gd name="T52" fmla="*/ 314 w 3370"/>
                <a:gd name="T53" fmla="*/ 1980 h 2883"/>
                <a:gd name="T54" fmla="*/ 349 w 3370"/>
                <a:gd name="T55" fmla="*/ 1991 h 2883"/>
                <a:gd name="T56" fmla="*/ 412 w 3370"/>
                <a:gd name="T57" fmla="*/ 1959 h 2883"/>
                <a:gd name="T58" fmla="*/ 553 w 3370"/>
                <a:gd name="T59" fmla="*/ 1814 h 2883"/>
                <a:gd name="T60" fmla="*/ 563 w 3370"/>
                <a:gd name="T61" fmla="*/ 1809 h 2883"/>
                <a:gd name="T62" fmla="*/ 653 w 3370"/>
                <a:gd name="T63" fmla="*/ 1786 h 2883"/>
                <a:gd name="T64" fmla="*/ 653 w 3370"/>
                <a:gd name="T65" fmla="*/ 1786 h 2883"/>
                <a:gd name="T66" fmla="*/ 665 w 3370"/>
                <a:gd name="T67" fmla="*/ 1786 h 2883"/>
                <a:gd name="T68" fmla="*/ 668 w 3370"/>
                <a:gd name="T69" fmla="*/ 1787 h 2883"/>
                <a:gd name="T70" fmla="*/ 670 w 3370"/>
                <a:gd name="T71" fmla="*/ 1787 h 2883"/>
                <a:gd name="T72" fmla="*/ 678 w 3370"/>
                <a:gd name="T73" fmla="*/ 1788 h 2883"/>
                <a:gd name="T74" fmla="*/ 717 w 3370"/>
                <a:gd name="T75" fmla="*/ 1798 h 2883"/>
                <a:gd name="T76" fmla="*/ 843 w 3370"/>
                <a:gd name="T77" fmla="*/ 1914 h 2883"/>
                <a:gd name="T78" fmla="*/ 877 w 3370"/>
                <a:gd name="T79" fmla="*/ 2095 h 2883"/>
                <a:gd name="T80" fmla="*/ 834 w 3370"/>
                <a:gd name="T81" fmla="*/ 2174 h 2883"/>
                <a:gd name="T82" fmla="*/ 783 w 3370"/>
                <a:gd name="T83" fmla="*/ 2214 h 2883"/>
                <a:gd name="T84" fmla="*/ 693 w 3370"/>
                <a:gd name="T85" fmla="*/ 2246 h 2883"/>
                <a:gd name="T86" fmla="*/ 585 w 3370"/>
                <a:gd name="T87" fmla="*/ 2263 h 2883"/>
                <a:gd name="T88" fmla="*/ 528 w 3370"/>
                <a:gd name="T89" fmla="*/ 2300 h 2883"/>
                <a:gd name="T90" fmla="*/ 520 w 3370"/>
                <a:gd name="T91" fmla="*/ 2336 h 2883"/>
                <a:gd name="T92" fmla="*/ 2490 w 3370"/>
                <a:gd name="T93" fmla="*/ 2882 h 2883"/>
                <a:gd name="T94" fmla="*/ 2799 w 3370"/>
                <a:gd name="T95" fmla="*/ 2345 h 2883"/>
                <a:gd name="T96" fmla="*/ 2802 w 3370"/>
                <a:gd name="T97" fmla="*/ 2342 h 2883"/>
                <a:gd name="T98" fmla="*/ 2811 w 3370"/>
                <a:gd name="T99" fmla="*/ 2334 h 2883"/>
                <a:gd name="T100" fmla="*/ 2815 w 3370"/>
                <a:gd name="T101" fmla="*/ 2329 h 2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70" h="2883">
                  <a:moveTo>
                    <a:pt x="2815" y="2329"/>
                  </a:moveTo>
                  <a:lnTo>
                    <a:pt x="2815" y="2329"/>
                  </a:lnTo>
                  <a:cubicBezTo>
                    <a:pt x="2830" y="2319"/>
                    <a:pt x="2847" y="2312"/>
                    <a:pt x="2865" y="2310"/>
                  </a:cubicBezTo>
                  <a:lnTo>
                    <a:pt x="2866" y="2310"/>
                  </a:lnTo>
                  <a:lnTo>
                    <a:pt x="2866" y="2310"/>
                  </a:lnTo>
                  <a:cubicBezTo>
                    <a:pt x="2867" y="2310"/>
                    <a:pt x="2870" y="2310"/>
                    <a:pt x="2871" y="2310"/>
                  </a:cubicBezTo>
                  <a:lnTo>
                    <a:pt x="2871" y="2310"/>
                  </a:lnTo>
                  <a:cubicBezTo>
                    <a:pt x="2906" y="2309"/>
                    <a:pt x="2939" y="2326"/>
                    <a:pt x="2957" y="2356"/>
                  </a:cubicBezTo>
                  <a:lnTo>
                    <a:pt x="2957" y="2356"/>
                  </a:lnTo>
                  <a:cubicBezTo>
                    <a:pt x="2999" y="2419"/>
                    <a:pt x="3047" y="2470"/>
                    <a:pt x="3085" y="2492"/>
                  </a:cubicBezTo>
                  <a:lnTo>
                    <a:pt x="3085" y="2492"/>
                  </a:lnTo>
                  <a:cubicBezTo>
                    <a:pt x="3102" y="2502"/>
                    <a:pt x="3118" y="2509"/>
                    <a:pt x="3135" y="2512"/>
                  </a:cubicBezTo>
                  <a:lnTo>
                    <a:pt x="3135" y="2512"/>
                  </a:lnTo>
                  <a:cubicBezTo>
                    <a:pt x="3160" y="2518"/>
                    <a:pt x="3185" y="2517"/>
                    <a:pt x="3209" y="2510"/>
                  </a:cubicBezTo>
                  <a:lnTo>
                    <a:pt x="3209" y="2510"/>
                  </a:lnTo>
                  <a:cubicBezTo>
                    <a:pt x="3255" y="2497"/>
                    <a:pt x="3297" y="2460"/>
                    <a:pt x="3329" y="2405"/>
                  </a:cubicBezTo>
                  <a:lnTo>
                    <a:pt x="3329" y="2405"/>
                  </a:lnTo>
                  <a:cubicBezTo>
                    <a:pt x="3357" y="2356"/>
                    <a:pt x="3369" y="2305"/>
                    <a:pt x="3362" y="2261"/>
                  </a:cubicBezTo>
                  <a:lnTo>
                    <a:pt x="3362" y="2261"/>
                  </a:lnTo>
                  <a:cubicBezTo>
                    <a:pt x="3360" y="2250"/>
                    <a:pt x="3357" y="2239"/>
                    <a:pt x="3353" y="2229"/>
                  </a:cubicBezTo>
                  <a:lnTo>
                    <a:pt x="3353" y="2229"/>
                  </a:lnTo>
                  <a:lnTo>
                    <a:pt x="3352" y="2228"/>
                  </a:lnTo>
                  <a:lnTo>
                    <a:pt x="3352" y="2228"/>
                  </a:lnTo>
                  <a:cubicBezTo>
                    <a:pt x="3352" y="2226"/>
                    <a:pt x="3351" y="2225"/>
                    <a:pt x="3351" y="2224"/>
                  </a:cubicBezTo>
                  <a:lnTo>
                    <a:pt x="3349" y="2222"/>
                  </a:lnTo>
                  <a:lnTo>
                    <a:pt x="3349" y="2222"/>
                  </a:lnTo>
                  <a:cubicBezTo>
                    <a:pt x="3349" y="2221"/>
                    <a:pt x="3349" y="2220"/>
                    <a:pt x="3348" y="2219"/>
                  </a:cubicBezTo>
                  <a:lnTo>
                    <a:pt x="3348" y="2218"/>
                  </a:lnTo>
                  <a:lnTo>
                    <a:pt x="3348" y="2218"/>
                  </a:lnTo>
                  <a:lnTo>
                    <a:pt x="3347" y="2217"/>
                  </a:lnTo>
                  <a:lnTo>
                    <a:pt x="3347" y="2217"/>
                  </a:lnTo>
                  <a:cubicBezTo>
                    <a:pt x="3347" y="2215"/>
                    <a:pt x="3345" y="2213"/>
                    <a:pt x="3345" y="2211"/>
                  </a:cubicBezTo>
                  <a:lnTo>
                    <a:pt x="3345" y="2211"/>
                  </a:lnTo>
                  <a:cubicBezTo>
                    <a:pt x="3332" y="2189"/>
                    <a:pt x="3313" y="2171"/>
                    <a:pt x="3290" y="2156"/>
                  </a:cubicBezTo>
                  <a:lnTo>
                    <a:pt x="3290" y="2156"/>
                  </a:lnTo>
                  <a:cubicBezTo>
                    <a:pt x="3288" y="2155"/>
                    <a:pt x="3285" y="2153"/>
                    <a:pt x="3282" y="2151"/>
                  </a:cubicBezTo>
                  <a:lnTo>
                    <a:pt x="3282" y="2151"/>
                  </a:lnTo>
                  <a:cubicBezTo>
                    <a:pt x="3263" y="2140"/>
                    <a:pt x="3238" y="2131"/>
                    <a:pt x="3208" y="2123"/>
                  </a:cubicBezTo>
                  <a:lnTo>
                    <a:pt x="3208" y="2123"/>
                  </a:lnTo>
                  <a:cubicBezTo>
                    <a:pt x="3176" y="2115"/>
                    <a:pt x="3139" y="2111"/>
                    <a:pt x="3101" y="2108"/>
                  </a:cubicBezTo>
                  <a:lnTo>
                    <a:pt x="3101" y="2108"/>
                  </a:lnTo>
                  <a:cubicBezTo>
                    <a:pt x="3065" y="2106"/>
                    <a:pt x="3034" y="2087"/>
                    <a:pt x="3017" y="2056"/>
                  </a:cubicBezTo>
                  <a:lnTo>
                    <a:pt x="3017" y="2056"/>
                  </a:lnTo>
                  <a:cubicBezTo>
                    <a:pt x="3016" y="2054"/>
                    <a:pt x="3015" y="2052"/>
                    <a:pt x="3014" y="2051"/>
                  </a:cubicBezTo>
                  <a:lnTo>
                    <a:pt x="3014" y="2050"/>
                  </a:lnTo>
                  <a:lnTo>
                    <a:pt x="3014" y="2050"/>
                  </a:lnTo>
                  <a:cubicBezTo>
                    <a:pt x="3005" y="2030"/>
                    <a:pt x="3002" y="2009"/>
                    <a:pt x="3006" y="1989"/>
                  </a:cubicBezTo>
                  <a:lnTo>
                    <a:pt x="3006" y="1989"/>
                  </a:lnTo>
                  <a:cubicBezTo>
                    <a:pt x="3006" y="1987"/>
                    <a:pt x="3007" y="1985"/>
                    <a:pt x="3008" y="1984"/>
                  </a:cubicBezTo>
                  <a:lnTo>
                    <a:pt x="3324" y="1436"/>
                  </a:lnTo>
                  <a:lnTo>
                    <a:pt x="2495" y="0"/>
                  </a:lnTo>
                  <a:lnTo>
                    <a:pt x="831" y="0"/>
                  </a:lnTo>
                  <a:lnTo>
                    <a:pt x="0" y="1437"/>
                  </a:lnTo>
                  <a:lnTo>
                    <a:pt x="314" y="1980"/>
                  </a:lnTo>
                  <a:lnTo>
                    <a:pt x="314" y="1980"/>
                  </a:lnTo>
                  <a:cubicBezTo>
                    <a:pt x="325" y="1987"/>
                    <a:pt x="337" y="1991"/>
                    <a:pt x="349" y="1991"/>
                  </a:cubicBezTo>
                  <a:lnTo>
                    <a:pt x="349" y="1991"/>
                  </a:lnTo>
                  <a:cubicBezTo>
                    <a:pt x="375" y="1993"/>
                    <a:pt x="397" y="1980"/>
                    <a:pt x="412" y="1959"/>
                  </a:cubicBezTo>
                  <a:lnTo>
                    <a:pt x="412" y="1959"/>
                  </a:lnTo>
                  <a:cubicBezTo>
                    <a:pt x="456" y="1894"/>
                    <a:pt x="509" y="1840"/>
                    <a:pt x="553" y="1814"/>
                  </a:cubicBezTo>
                  <a:lnTo>
                    <a:pt x="553" y="1814"/>
                  </a:lnTo>
                  <a:cubicBezTo>
                    <a:pt x="557" y="1812"/>
                    <a:pt x="560" y="1810"/>
                    <a:pt x="563" y="1809"/>
                  </a:cubicBezTo>
                  <a:lnTo>
                    <a:pt x="563" y="1809"/>
                  </a:lnTo>
                  <a:cubicBezTo>
                    <a:pt x="592" y="1794"/>
                    <a:pt x="622" y="1786"/>
                    <a:pt x="653" y="1786"/>
                  </a:cubicBezTo>
                  <a:lnTo>
                    <a:pt x="653" y="1786"/>
                  </a:lnTo>
                  <a:lnTo>
                    <a:pt x="653" y="1786"/>
                  </a:lnTo>
                  <a:cubicBezTo>
                    <a:pt x="656" y="1786"/>
                    <a:pt x="659" y="1786"/>
                    <a:pt x="660" y="1786"/>
                  </a:cubicBezTo>
                  <a:lnTo>
                    <a:pt x="665" y="1786"/>
                  </a:lnTo>
                  <a:lnTo>
                    <a:pt x="665" y="1786"/>
                  </a:lnTo>
                  <a:cubicBezTo>
                    <a:pt x="666" y="1787"/>
                    <a:pt x="667" y="1787"/>
                    <a:pt x="668" y="1787"/>
                  </a:cubicBezTo>
                  <a:lnTo>
                    <a:pt x="670" y="1787"/>
                  </a:lnTo>
                  <a:lnTo>
                    <a:pt x="670" y="1787"/>
                  </a:lnTo>
                  <a:cubicBezTo>
                    <a:pt x="672" y="1787"/>
                    <a:pt x="674" y="1788"/>
                    <a:pt x="676" y="1788"/>
                  </a:cubicBezTo>
                  <a:lnTo>
                    <a:pt x="678" y="1788"/>
                  </a:lnTo>
                  <a:lnTo>
                    <a:pt x="678" y="1788"/>
                  </a:lnTo>
                  <a:cubicBezTo>
                    <a:pt x="691" y="1790"/>
                    <a:pt x="704" y="1793"/>
                    <a:pt x="717" y="1798"/>
                  </a:cubicBezTo>
                  <a:lnTo>
                    <a:pt x="717" y="1798"/>
                  </a:lnTo>
                  <a:cubicBezTo>
                    <a:pt x="765" y="1817"/>
                    <a:pt x="811" y="1858"/>
                    <a:pt x="843" y="1914"/>
                  </a:cubicBezTo>
                  <a:lnTo>
                    <a:pt x="843" y="1914"/>
                  </a:lnTo>
                  <a:cubicBezTo>
                    <a:pt x="879" y="1977"/>
                    <a:pt x="890" y="2040"/>
                    <a:pt x="877" y="2095"/>
                  </a:cubicBezTo>
                  <a:lnTo>
                    <a:pt x="877" y="2095"/>
                  </a:lnTo>
                  <a:cubicBezTo>
                    <a:pt x="869" y="2125"/>
                    <a:pt x="855" y="2152"/>
                    <a:pt x="834" y="2174"/>
                  </a:cubicBezTo>
                  <a:lnTo>
                    <a:pt x="834" y="2174"/>
                  </a:lnTo>
                  <a:cubicBezTo>
                    <a:pt x="820" y="2189"/>
                    <a:pt x="803" y="2203"/>
                    <a:pt x="783" y="2214"/>
                  </a:cubicBezTo>
                  <a:lnTo>
                    <a:pt x="783" y="2214"/>
                  </a:lnTo>
                  <a:cubicBezTo>
                    <a:pt x="761" y="2228"/>
                    <a:pt x="730" y="2239"/>
                    <a:pt x="693" y="2246"/>
                  </a:cubicBezTo>
                  <a:lnTo>
                    <a:pt x="693" y="2246"/>
                  </a:lnTo>
                  <a:cubicBezTo>
                    <a:pt x="660" y="2254"/>
                    <a:pt x="623" y="2260"/>
                    <a:pt x="585" y="2263"/>
                  </a:cubicBezTo>
                  <a:lnTo>
                    <a:pt x="585" y="2263"/>
                  </a:lnTo>
                  <a:cubicBezTo>
                    <a:pt x="561" y="2265"/>
                    <a:pt x="539" y="2279"/>
                    <a:pt x="528" y="2300"/>
                  </a:cubicBezTo>
                  <a:lnTo>
                    <a:pt x="528" y="2300"/>
                  </a:lnTo>
                  <a:cubicBezTo>
                    <a:pt x="522" y="2311"/>
                    <a:pt x="519" y="2323"/>
                    <a:pt x="520" y="2336"/>
                  </a:cubicBezTo>
                  <a:lnTo>
                    <a:pt x="835" y="2881"/>
                  </a:lnTo>
                  <a:lnTo>
                    <a:pt x="2490" y="2882"/>
                  </a:lnTo>
                  <a:lnTo>
                    <a:pt x="2799" y="2345"/>
                  </a:lnTo>
                  <a:lnTo>
                    <a:pt x="2799" y="2345"/>
                  </a:lnTo>
                  <a:cubicBezTo>
                    <a:pt x="2800" y="2344"/>
                    <a:pt x="2801" y="2343"/>
                    <a:pt x="2802" y="2342"/>
                  </a:cubicBezTo>
                  <a:lnTo>
                    <a:pt x="2802" y="2342"/>
                  </a:lnTo>
                  <a:cubicBezTo>
                    <a:pt x="2804" y="2339"/>
                    <a:pt x="2807" y="2338"/>
                    <a:pt x="2810" y="2336"/>
                  </a:cubicBezTo>
                  <a:lnTo>
                    <a:pt x="2811" y="2334"/>
                  </a:lnTo>
                  <a:lnTo>
                    <a:pt x="2811" y="2334"/>
                  </a:lnTo>
                  <a:cubicBezTo>
                    <a:pt x="2812" y="2332"/>
                    <a:pt x="2814" y="2330"/>
                    <a:pt x="2815" y="232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square" anchor="ctr">
              <a:normAutofit/>
            </a:bodyPr>
            <a:lstStyle/>
            <a:p>
              <a:pPr algn="ctr"/>
              <a:r>
                <a:rPr lang="en-US" sz="1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Critérios</a:t>
              </a:r>
              <a: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 </a:t>
              </a:r>
              <a:r>
                <a:rPr lang="en-US" sz="1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relatório</a:t>
              </a:r>
              <a: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adequados</a:t>
              </a:r>
              <a:endPara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Freeform 2">
              <a:extLst>
                <a:ext uri="{FF2B5EF4-FFF2-40B4-BE49-F238E27FC236}">
                  <a16:creationId xmlns:a16="http://schemas.microsoft.com/office/drawing/2014/main" id="{B308DD8C-78B8-04B7-7251-913C869774D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471282" y="3136841"/>
              <a:ext cx="1968108" cy="1682549"/>
            </a:xfrm>
            <a:custGeom>
              <a:avLst/>
              <a:gdLst>
                <a:gd name="T0" fmla="*/ 3009 w 3372"/>
                <a:gd name="T1" fmla="*/ 894 h 2885"/>
                <a:gd name="T2" fmla="*/ 3018 w 3372"/>
                <a:gd name="T3" fmla="*/ 832 h 2885"/>
                <a:gd name="T4" fmla="*/ 3020 w 3372"/>
                <a:gd name="T5" fmla="*/ 827 h 2885"/>
                <a:gd name="T6" fmla="*/ 3103 w 3372"/>
                <a:gd name="T7" fmla="*/ 774 h 2885"/>
                <a:gd name="T8" fmla="*/ 3206 w 3372"/>
                <a:gd name="T9" fmla="*/ 761 h 2885"/>
                <a:gd name="T10" fmla="*/ 3284 w 3372"/>
                <a:gd name="T11" fmla="*/ 732 h 2885"/>
                <a:gd name="T12" fmla="*/ 3292 w 3372"/>
                <a:gd name="T13" fmla="*/ 726 h 2885"/>
                <a:gd name="T14" fmla="*/ 3346 w 3372"/>
                <a:gd name="T15" fmla="*/ 671 h 2885"/>
                <a:gd name="T16" fmla="*/ 3349 w 3372"/>
                <a:gd name="T17" fmla="*/ 665 h 2885"/>
                <a:gd name="T18" fmla="*/ 3352 w 3372"/>
                <a:gd name="T19" fmla="*/ 659 h 2885"/>
                <a:gd name="T20" fmla="*/ 3354 w 3372"/>
                <a:gd name="T21" fmla="*/ 655 h 2885"/>
                <a:gd name="T22" fmla="*/ 3355 w 3372"/>
                <a:gd name="T23" fmla="*/ 653 h 2885"/>
                <a:gd name="T24" fmla="*/ 3364 w 3372"/>
                <a:gd name="T25" fmla="*/ 622 h 2885"/>
                <a:gd name="T26" fmla="*/ 3331 w 3372"/>
                <a:gd name="T27" fmla="*/ 477 h 2885"/>
                <a:gd name="T28" fmla="*/ 3211 w 3372"/>
                <a:gd name="T29" fmla="*/ 373 h 2885"/>
                <a:gd name="T30" fmla="*/ 3138 w 3372"/>
                <a:gd name="T31" fmla="*/ 370 h 2885"/>
                <a:gd name="T32" fmla="*/ 3088 w 3372"/>
                <a:gd name="T33" fmla="*/ 390 h 2885"/>
                <a:gd name="T34" fmla="*/ 2960 w 3372"/>
                <a:gd name="T35" fmla="*/ 527 h 2885"/>
                <a:gd name="T36" fmla="*/ 2873 w 3372"/>
                <a:gd name="T37" fmla="*/ 572 h 2885"/>
                <a:gd name="T38" fmla="*/ 2867 w 3372"/>
                <a:gd name="T39" fmla="*/ 571 h 2885"/>
                <a:gd name="T40" fmla="*/ 2818 w 3372"/>
                <a:gd name="T41" fmla="*/ 554 h 2885"/>
                <a:gd name="T42" fmla="*/ 2813 w 3372"/>
                <a:gd name="T43" fmla="*/ 549 h 2885"/>
                <a:gd name="T44" fmla="*/ 2812 w 3372"/>
                <a:gd name="T45" fmla="*/ 546 h 2885"/>
                <a:gd name="T46" fmla="*/ 2805 w 3372"/>
                <a:gd name="T47" fmla="*/ 541 h 2885"/>
                <a:gd name="T48" fmla="*/ 2492 w 3372"/>
                <a:gd name="T49" fmla="*/ 0 h 2885"/>
                <a:gd name="T50" fmla="*/ 521 w 3372"/>
                <a:gd name="T51" fmla="*/ 541 h 2885"/>
                <a:gd name="T52" fmla="*/ 527 w 3372"/>
                <a:gd name="T53" fmla="*/ 581 h 2885"/>
                <a:gd name="T54" fmla="*/ 528 w 3372"/>
                <a:gd name="T55" fmla="*/ 582 h 2885"/>
                <a:gd name="T56" fmla="*/ 529 w 3372"/>
                <a:gd name="T57" fmla="*/ 585 h 2885"/>
                <a:gd name="T58" fmla="*/ 587 w 3372"/>
                <a:gd name="T59" fmla="*/ 622 h 2885"/>
                <a:gd name="T60" fmla="*/ 786 w 3372"/>
                <a:gd name="T61" fmla="*/ 668 h 2885"/>
                <a:gd name="T62" fmla="*/ 836 w 3372"/>
                <a:gd name="T63" fmla="*/ 708 h 2885"/>
                <a:gd name="T64" fmla="*/ 878 w 3372"/>
                <a:gd name="T65" fmla="*/ 787 h 2885"/>
                <a:gd name="T66" fmla="*/ 845 w 3372"/>
                <a:gd name="T67" fmla="*/ 968 h 2885"/>
                <a:gd name="T68" fmla="*/ 719 w 3372"/>
                <a:gd name="T69" fmla="*/ 1084 h 2885"/>
                <a:gd name="T70" fmla="*/ 677 w 3372"/>
                <a:gd name="T71" fmla="*/ 1095 h 2885"/>
                <a:gd name="T72" fmla="*/ 672 w 3372"/>
                <a:gd name="T73" fmla="*/ 1095 h 2885"/>
                <a:gd name="T74" fmla="*/ 671 w 3372"/>
                <a:gd name="T75" fmla="*/ 1095 h 2885"/>
                <a:gd name="T76" fmla="*/ 663 w 3372"/>
                <a:gd name="T77" fmla="*/ 1096 h 2885"/>
                <a:gd name="T78" fmla="*/ 656 w 3372"/>
                <a:gd name="T79" fmla="*/ 1096 h 2885"/>
                <a:gd name="T80" fmla="*/ 565 w 3372"/>
                <a:gd name="T81" fmla="*/ 1073 h 2885"/>
                <a:gd name="T82" fmla="*/ 556 w 3372"/>
                <a:gd name="T83" fmla="*/ 1068 h 2885"/>
                <a:gd name="T84" fmla="*/ 414 w 3372"/>
                <a:gd name="T85" fmla="*/ 922 h 2885"/>
                <a:gd name="T86" fmla="*/ 351 w 3372"/>
                <a:gd name="T87" fmla="*/ 891 h 2885"/>
                <a:gd name="T88" fmla="*/ 309 w 3372"/>
                <a:gd name="T89" fmla="*/ 907 h 2885"/>
                <a:gd name="T90" fmla="*/ 833 w 3372"/>
                <a:gd name="T91" fmla="*/ 2884 h 2885"/>
                <a:gd name="T92" fmla="*/ 3326 w 3372"/>
                <a:gd name="T93" fmla="*/ 1446 h 2885"/>
                <a:gd name="T94" fmla="*/ 3010 w 3372"/>
                <a:gd name="T95" fmla="*/ 899 h 2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372" h="2885">
                  <a:moveTo>
                    <a:pt x="3009" y="894"/>
                  </a:moveTo>
                  <a:lnTo>
                    <a:pt x="3009" y="894"/>
                  </a:lnTo>
                  <a:cubicBezTo>
                    <a:pt x="3005" y="873"/>
                    <a:pt x="3008" y="852"/>
                    <a:pt x="3017" y="833"/>
                  </a:cubicBezTo>
                  <a:lnTo>
                    <a:pt x="3018" y="832"/>
                  </a:lnTo>
                  <a:lnTo>
                    <a:pt x="3018" y="832"/>
                  </a:lnTo>
                  <a:cubicBezTo>
                    <a:pt x="3018" y="830"/>
                    <a:pt x="3019" y="828"/>
                    <a:pt x="3020" y="827"/>
                  </a:cubicBezTo>
                  <a:lnTo>
                    <a:pt x="3020" y="827"/>
                  </a:lnTo>
                  <a:cubicBezTo>
                    <a:pt x="3037" y="796"/>
                    <a:pt x="3068" y="776"/>
                    <a:pt x="3103" y="774"/>
                  </a:cubicBezTo>
                  <a:lnTo>
                    <a:pt x="3103" y="774"/>
                  </a:lnTo>
                  <a:cubicBezTo>
                    <a:pt x="3140" y="772"/>
                    <a:pt x="3175" y="768"/>
                    <a:pt x="3206" y="761"/>
                  </a:cubicBezTo>
                  <a:lnTo>
                    <a:pt x="3206" y="761"/>
                  </a:lnTo>
                  <a:cubicBezTo>
                    <a:pt x="3237" y="753"/>
                    <a:pt x="3264" y="743"/>
                    <a:pt x="3284" y="732"/>
                  </a:cubicBezTo>
                  <a:lnTo>
                    <a:pt x="3284" y="732"/>
                  </a:lnTo>
                  <a:cubicBezTo>
                    <a:pt x="3287" y="730"/>
                    <a:pt x="3290" y="728"/>
                    <a:pt x="3292" y="726"/>
                  </a:cubicBezTo>
                  <a:lnTo>
                    <a:pt x="3292" y="726"/>
                  </a:lnTo>
                  <a:cubicBezTo>
                    <a:pt x="3316" y="711"/>
                    <a:pt x="3334" y="693"/>
                    <a:pt x="3346" y="671"/>
                  </a:cubicBezTo>
                  <a:lnTo>
                    <a:pt x="3346" y="671"/>
                  </a:lnTo>
                  <a:cubicBezTo>
                    <a:pt x="3347" y="669"/>
                    <a:pt x="3348" y="668"/>
                    <a:pt x="3349" y="665"/>
                  </a:cubicBezTo>
                  <a:lnTo>
                    <a:pt x="3352" y="659"/>
                  </a:lnTo>
                  <a:lnTo>
                    <a:pt x="3352" y="659"/>
                  </a:lnTo>
                  <a:cubicBezTo>
                    <a:pt x="3353" y="658"/>
                    <a:pt x="3353" y="657"/>
                    <a:pt x="3354" y="655"/>
                  </a:cubicBezTo>
                  <a:lnTo>
                    <a:pt x="3354" y="655"/>
                  </a:lnTo>
                  <a:lnTo>
                    <a:pt x="3355" y="653"/>
                  </a:lnTo>
                  <a:lnTo>
                    <a:pt x="3355" y="653"/>
                  </a:lnTo>
                  <a:cubicBezTo>
                    <a:pt x="3359" y="644"/>
                    <a:pt x="3362" y="633"/>
                    <a:pt x="3364" y="622"/>
                  </a:cubicBezTo>
                  <a:lnTo>
                    <a:pt x="3364" y="622"/>
                  </a:lnTo>
                  <a:cubicBezTo>
                    <a:pt x="3371" y="578"/>
                    <a:pt x="3359" y="526"/>
                    <a:pt x="3331" y="477"/>
                  </a:cubicBezTo>
                  <a:lnTo>
                    <a:pt x="3331" y="477"/>
                  </a:lnTo>
                  <a:cubicBezTo>
                    <a:pt x="3299" y="422"/>
                    <a:pt x="3257" y="386"/>
                    <a:pt x="3211" y="373"/>
                  </a:cubicBezTo>
                  <a:lnTo>
                    <a:pt x="3211" y="373"/>
                  </a:lnTo>
                  <a:cubicBezTo>
                    <a:pt x="3187" y="365"/>
                    <a:pt x="3162" y="365"/>
                    <a:pt x="3138" y="370"/>
                  </a:cubicBezTo>
                  <a:lnTo>
                    <a:pt x="3138" y="370"/>
                  </a:lnTo>
                  <a:cubicBezTo>
                    <a:pt x="3120" y="374"/>
                    <a:pt x="3104" y="381"/>
                    <a:pt x="3088" y="390"/>
                  </a:cubicBezTo>
                  <a:lnTo>
                    <a:pt x="3088" y="390"/>
                  </a:lnTo>
                  <a:cubicBezTo>
                    <a:pt x="3048" y="412"/>
                    <a:pt x="3001" y="464"/>
                    <a:pt x="2960" y="527"/>
                  </a:cubicBezTo>
                  <a:lnTo>
                    <a:pt x="2960" y="527"/>
                  </a:lnTo>
                  <a:cubicBezTo>
                    <a:pt x="2941" y="556"/>
                    <a:pt x="2908" y="573"/>
                    <a:pt x="2873" y="572"/>
                  </a:cubicBezTo>
                  <a:lnTo>
                    <a:pt x="2873" y="572"/>
                  </a:lnTo>
                  <a:cubicBezTo>
                    <a:pt x="2872" y="572"/>
                    <a:pt x="2870" y="572"/>
                    <a:pt x="2868" y="572"/>
                  </a:cubicBezTo>
                  <a:lnTo>
                    <a:pt x="2867" y="571"/>
                  </a:lnTo>
                  <a:lnTo>
                    <a:pt x="2867" y="571"/>
                  </a:lnTo>
                  <a:cubicBezTo>
                    <a:pt x="2849" y="570"/>
                    <a:pt x="2832" y="564"/>
                    <a:pt x="2818" y="554"/>
                  </a:cubicBezTo>
                  <a:lnTo>
                    <a:pt x="2818" y="554"/>
                  </a:lnTo>
                  <a:cubicBezTo>
                    <a:pt x="2816" y="553"/>
                    <a:pt x="2814" y="551"/>
                    <a:pt x="2813" y="549"/>
                  </a:cubicBezTo>
                  <a:lnTo>
                    <a:pt x="2812" y="546"/>
                  </a:lnTo>
                  <a:lnTo>
                    <a:pt x="2812" y="546"/>
                  </a:lnTo>
                  <a:cubicBezTo>
                    <a:pt x="2809" y="544"/>
                    <a:pt x="2807" y="543"/>
                    <a:pt x="2805" y="541"/>
                  </a:cubicBezTo>
                  <a:lnTo>
                    <a:pt x="2805" y="541"/>
                  </a:lnTo>
                  <a:cubicBezTo>
                    <a:pt x="2804" y="540"/>
                    <a:pt x="2803" y="538"/>
                    <a:pt x="2802" y="537"/>
                  </a:cubicBezTo>
                  <a:lnTo>
                    <a:pt x="2492" y="0"/>
                  </a:lnTo>
                  <a:lnTo>
                    <a:pt x="832" y="1"/>
                  </a:lnTo>
                  <a:lnTo>
                    <a:pt x="521" y="541"/>
                  </a:lnTo>
                  <a:lnTo>
                    <a:pt x="521" y="541"/>
                  </a:lnTo>
                  <a:cubicBezTo>
                    <a:pt x="519" y="554"/>
                    <a:pt x="521" y="568"/>
                    <a:pt x="527" y="581"/>
                  </a:cubicBezTo>
                  <a:lnTo>
                    <a:pt x="528" y="582"/>
                  </a:lnTo>
                  <a:lnTo>
                    <a:pt x="528" y="582"/>
                  </a:lnTo>
                  <a:cubicBezTo>
                    <a:pt x="528" y="584"/>
                    <a:pt x="529" y="584"/>
                    <a:pt x="529" y="585"/>
                  </a:cubicBezTo>
                  <a:lnTo>
                    <a:pt x="529" y="585"/>
                  </a:lnTo>
                  <a:cubicBezTo>
                    <a:pt x="541" y="607"/>
                    <a:pt x="562" y="620"/>
                    <a:pt x="587" y="622"/>
                  </a:cubicBezTo>
                  <a:lnTo>
                    <a:pt x="587" y="622"/>
                  </a:lnTo>
                  <a:cubicBezTo>
                    <a:pt x="668" y="626"/>
                    <a:pt x="743" y="644"/>
                    <a:pt x="786" y="668"/>
                  </a:cubicBezTo>
                  <a:lnTo>
                    <a:pt x="786" y="668"/>
                  </a:lnTo>
                  <a:cubicBezTo>
                    <a:pt x="805" y="680"/>
                    <a:pt x="822" y="693"/>
                    <a:pt x="836" y="708"/>
                  </a:cubicBezTo>
                  <a:lnTo>
                    <a:pt x="836" y="708"/>
                  </a:lnTo>
                  <a:cubicBezTo>
                    <a:pt x="857" y="731"/>
                    <a:pt x="871" y="757"/>
                    <a:pt x="878" y="787"/>
                  </a:cubicBezTo>
                  <a:lnTo>
                    <a:pt x="878" y="787"/>
                  </a:lnTo>
                  <a:cubicBezTo>
                    <a:pt x="892" y="843"/>
                    <a:pt x="881" y="906"/>
                    <a:pt x="845" y="968"/>
                  </a:cubicBezTo>
                  <a:lnTo>
                    <a:pt x="845" y="968"/>
                  </a:lnTo>
                  <a:cubicBezTo>
                    <a:pt x="813" y="1024"/>
                    <a:pt x="768" y="1066"/>
                    <a:pt x="719" y="1084"/>
                  </a:cubicBezTo>
                  <a:lnTo>
                    <a:pt x="719" y="1084"/>
                  </a:lnTo>
                  <a:cubicBezTo>
                    <a:pt x="706" y="1089"/>
                    <a:pt x="693" y="1093"/>
                    <a:pt x="680" y="1094"/>
                  </a:cubicBezTo>
                  <a:lnTo>
                    <a:pt x="677" y="1095"/>
                  </a:lnTo>
                  <a:lnTo>
                    <a:pt x="677" y="1095"/>
                  </a:lnTo>
                  <a:cubicBezTo>
                    <a:pt x="676" y="1095"/>
                    <a:pt x="674" y="1095"/>
                    <a:pt x="672" y="1095"/>
                  </a:cubicBezTo>
                  <a:lnTo>
                    <a:pt x="671" y="1095"/>
                  </a:lnTo>
                  <a:lnTo>
                    <a:pt x="671" y="1095"/>
                  </a:lnTo>
                  <a:cubicBezTo>
                    <a:pt x="669" y="1095"/>
                    <a:pt x="668" y="1095"/>
                    <a:pt x="667" y="1095"/>
                  </a:cubicBezTo>
                  <a:lnTo>
                    <a:pt x="663" y="1096"/>
                  </a:lnTo>
                  <a:lnTo>
                    <a:pt x="663" y="1096"/>
                  </a:lnTo>
                  <a:cubicBezTo>
                    <a:pt x="661" y="1096"/>
                    <a:pt x="658" y="1096"/>
                    <a:pt x="656" y="1096"/>
                  </a:cubicBezTo>
                  <a:lnTo>
                    <a:pt x="656" y="1096"/>
                  </a:lnTo>
                  <a:cubicBezTo>
                    <a:pt x="625" y="1096"/>
                    <a:pt x="595" y="1089"/>
                    <a:pt x="565" y="1073"/>
                  </a:cubicBezTo>
                  <a:lnTo>
                    <a:pt x="565" y="1073"/>
                  </a:lnTo>
                  <a:cubicBezTo>
                    <a:pt x="562" y="1072"/>
                    <a:pt x="559" y="1071"/>
                    <a:pt x="556" y="1068"/>
                  </a:cubicBezTo>
                  <a:lnTo>
                    <a:pt x="556" y="1068"/>
                  </a:lnTo>
                  <a:cubicBezTo>
                    <a:pt x="512" y="1043"/>
                    <a:pt x="458" y="989"/>
                    <a:pt x="414" y="922"/>
                  </a:cubicBezTo>
                  <a:lnTo>
                    <a:pt x="414" y="922"/>
                  </a:lnTo>
                  <a:cubicBezTo>
                    <a:pt x="400" y="902"/>
                    <a:pt x="376" y="890"/>
                    <a:pt x="351" y="891"/>
                  </a:cubicBezTo>
                  <a:lnTo>
                    <a:pt x="351" y="891"/>
                  </a:lnTo>
                  <a:cubicBezTo>
                    <a:pt x="336" y="891"/>
                    <a:pt x="321" y="897"/>
                    <a:pt x="309" y="907"/>
                  </a:cubicBezTo>
                  <a:lnTo>
                    <a:pt x="0" y="1443"/>
                  </a:lnTo>
                  <a:lnTo>
                    <a:pt x="833" y="2884"/>
                  </a:lnTo>
                  <a:lnTo>
                    <a:pt x="2497" y="2883"/>
                  </a:lnTo>
                  <a:lnTo>
                    <a:pt x="3326" y="1446"/>
                  </a:lnTo>
                  <a:lnTo>
                    <a:pt x="3010" y="899"/>
                  </a:lnTo>
                  <a:lnTo>
                    <a:pt x="3010" y="899"/>
                  </a:lnTo>
                  <a:cubicBezTo>
                    <a:pt x="3010" y="898"/>
                    <a:pt x="3009" y="895"/>
                    <a:pt x="3009" y="894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square" anchor="ctr">
              <a:normAutofit/>
            </a:bodyPr>
            <a:lstStyle/>
            <a:p>
              <a:pPr algn="ctr"/>
              <a:r>
                <a:rPr lang="en-US" sz="1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Escopo</a:t>
              </a:r>
              <a:endPara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Freeform 4">
              <a:extLst>
                <a:ext uri="{FF2B5EF4-FFF2-40B4-BE49-F238E27FC236}">
                  <a16:creationId xmlns:a16="http://schemas.microsoft.com/office/drawing/2014/main" id="{885A954B-9BBD-A006-AA32-66456683874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941041" y="2292703"/>
              <a:ext cx="1968108" cy="1684744"/>
            </a:xfrm>
            <a:custGeom>
              <a:avLst/>
              <a:gdLst>
                <a:gd name="T0" fmla="*/ 2815 w 3370"/>
                <a:gd name="T1" fmla="*/ 2329 h 2883"/>
                <a:gd name="T2" fmla="*/ 2866 w 3370"/>
                <a:gd name="T3" fmla="*/ 2310 h 2883"/>
                <a:gd name="T4" fmla="*/ 2871 w 3370"/>
                <a:gd name="T5" fmla="*/ 2310 h 2883"/>
                <a:gd name="T6" fmla="*/ 2957 w 3370"/>
                <a:gd name="T7" fmla="*/ 2356 h 2883"/>
                <a:gd name="T8" fmla="*/ 3085 w 3370"/>
                <a:gd name="T9" fmla="*/ 2492 h 2883"/>
                <a:gd name="T10" fmla="*/ 3135 w 3370"/>
                <a:gd name="T11" fmla="*/ 2512 h 2883"/>
                <a:gd name="T12" fmla="*/ 3209 w 3370"/>
                <a:gd name="T13" fmla="*/ 2510 h 2883"/>
                <a:gd name="T14" fmla="*/ 3329 w 3370"/>
                <a:gd name="T15" fmla="*/ 2405 h 2883"/>
                <a:gd name="T16" fmla="*/ 3362 w 3370"/>
                <a:gd name="T17" fmla="*/ 2261 h 2883"/>
                <a:gd name="T18" fmla="*/ 3353 w 3370"/>
                <a:gd name="T19" fmla="*/ 2229 h 2883"/>
                <a:gd name="T20" fmla="*/ 3352 w 3370"/>
                <a:gd name="T21" fmla="*/ 2228 h 2883"/>
                <a:gd name="T22" fmla="*/ 3351 w 3370"/>
                <a:gd name="T23" fmla="*/ 2224 h 2883"/>
                <a:gd name="T24" fmla="*/ 3349 w 3370"/>
                <a:gd name="T25" fmla="*/ 2222 h 2883"/>
                <a:gd name="T26" fmla="*/ 3348 w 3370"/>
                <a:gd name="T27" fmla="*/ 2218 h 2883"/>
                <a:gd name="T28" fmla="*/ 3347 w 3370"/>
                <a:gd name="T29" fmla="*/ 2217 h 2883"/>
                <a:gd name="T30" fmla="*/ 3345 w 3370"/>
                <a:gd name="T31" fmla="*/ 2211 h 2883"/>
                <a:gd name="T32" fmla="*/ 3290 w 3370"/>
                <a:gd name="T33" fmla="*/ 2156 h 2883"/>
                <a:gd name="T34" fmla="*/ 3282 w 3370"/>
                <a:gd name="T35" fmla="*/ 2151 h 2883"/>
                <a:gd name="T36" fmla="*/ 3208 w 3370"/>
                <a:gd name="T37" fmla="*/ 2123 h 2883"/>
                <a:gd name="T38" fmla="*/ 3101 w 3370"/>
                <a:gd name="T39" fmla="*/ 2108 h 2883"/>
                <a:gd name="T40" fmla="*/ 3017 w 3370"/>
                <a:gd name="T41" fmla="*/ 2056 h 2883"/>
                <a:gd name="T42" fmla="*/ 3014 w 3370"/>
                <a:gd name="T43" fmla="*/ 2051 h 2883"/>
                <a:gd name="T44" fmla="*/ 3014 w 3370"/>
                <a:gd name="T45" fmla="*/ 2050 h 2883"/>
                <a:gd name="T46" fmla="*/ 3006 w 3370"/>
                <a:gd name="T47" fmla="*/ 1989 h 2883"/>
                <a:gd name="T48" fmla="*/ 3324 w 3370"/>
                <a:gd name="T49" fmla="*/ 1436 h 2883"/>
                <a:gd name="T50" fmla="*/ 831 w 3370"/>
                <a:gd name="T51" fmla="*/ 0 h 2883"/>
                <a:gd name="T52" fmla="*/ 314 w 3370"/>
                <a:gd name="T53" fmla="*/ 1980 h 2883"/>
                <a:gd name="T54" fmla="*/ 349 w 3370"/>
                <a:gd name="T55" fmla="*/ 1991 h 2883"/>
                <a:gd name="T56" fmla="*/ 412 w 3370"/>
                <a:gd name="T57" fmla="*/ 1959 h 2883"/>
                <a:gd name="T58" fmla="*/ 553 w 3370"/>
                <a:gd name="T59" fmla="*/ 1814 h 2883"/>
                <a:gd name="T60" fmla="*/ 563 w 3370"/>
                <a:gd name="T61" fmla="*/ 1809 h 2883"/>
                <a:gd name="T62" fmla="*/ 653 w 3370"/>
                <a:gd name="T63" fmla="*/ 1786 h 2883"/>
                <a:gd name="T64" fmla="*/ 653 w 3370"/>
                <a:gd name="T65" fmla="*/ 1786 h 2883"/>
                <a:gd name="T66" fmla="*/ 665 w 3370"/>
                <a:gd name="T67" fmla="*/ 1786 h 2883"/>
                <a:gd name="T68" fmla="*/ 668 w 3370"/>
                <a:gd name="T69" fmla="*/ 1787 h 2883"/>
                <a:gd name="T70" fmla="*/ 670 w 3370"/>
                <a:gd name="T71" fmla="*/ 1787 h 2883"/>
                <a:gd name="T72" fmla="*/ 678 w 3370"/>
                <a:gd name="T73" fmla="*/ 1788 h 2883"/>
                <a:gd name="T74" fmla="*/ 717 w 3370"/>
                <a:gd name="T75" fmla="*/ 1798 h 2883"/>
                <a:gd name="T76" fmla="*/ 843 w 3370"/>
                <a:gd name="T77" fmla="*/ 1914 h 2883"/>
                <a:gd name="T78" fmla="*/ 877 w 3370"/>
                <a:gd name="T79" fmla="*/ 2095 h 2883"/>
                <a:gd name="T80" fmla="*/ 834 w 3370"/>
                <a:gd name="T81" fmla="*/ 2174 h 2883"/>
                <a:gd name="T82" fmla="*/ 783 w 3370"/>
                <a:gd name="T83" fmla="*/ 2214 h 2883"/>
                <a:gd name="T84" fmla="*/ 693 w 3370"/>
                <a:gd name="T85" fmla="*/ 2246 h 2883"/>
                <a:gd name="T86" fmla="*/ 585 w 3370"/>
                <a:gd name="T87" fmla="*/ 2263 h 2883"/>
                <a:gd name="T88" fmla="*/ 528 w 3370"/>
                <a:gd name="T89" fmla="*/ 2300 h 2883"/>
                <a:gd name="T90" fmla="*/ 520 w 3370"/>
                <a:gd name="T91" fmla="*/ 2336 h 2883"/>
                <a:gd name="T92" fmla="*/ 2490 w 3370"/>
                <a:gd name="T93" fmla="*/ 2882 h 2883"/>
                <a:gd name="T94" fmla="*/ 2799 w 3370"/>
                <a:gd name="T95" fmla="*/ 2345 h 2883"/>
                <a:gd name="T96" fmla="*/ 2802 w 3370"/>
                <a:gd name="T97" fmla="*/ 2342 h 2883"/>
                <a:gd name="T98" fmla="*/ 2811 w 3370"/>
                <a:gd name="T99" fmla="*/ 2334 h 2883"/>
                <a:gd name="T100" fmla="*/ 2815 w 3370"/>
                <a:gd name="T101" fmla="*/ 2329 h 2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70" h="2883">
                  <a:moveTo>
                    <a:pt x="2815" y="2329"/>
                  </a:moveTo>
                  <a:lnTo>
                    <a:pt x="2815" y="2329"/>
                  </a:lnTo>
                  <a:cubicBezTo>
                    <a:pt x="2830" y="2319"/>
                    <a:pt x="2847" y="2312"/>
                    <a:pt x="2865" y="2310"/>
                  </a:cubicBezTo>
                  <a:lnTo>
                    <a:pt x="2866" y="2310"/>
                  </a:lnTo>
                  <a:lnTo>
                    <a:pt x="2866" y="2310"/>
                  </a:lnTo>
                  <a:cubicBezTo>
                    <a:pt x="2867" y="2310"/>
                    <a:pt x="2870" y="2310"/>
                    <a:pt x="2871" y="2310"/>
                  </a:cubicBezTo>
                  <a:lnTo>
                    <a:pt x="2871" y="2310"/>
                  </a:lnTo>
                  <a:cubicBezTo>
                    <a:pt x="2906" y="2309"/>
                    <a:pt x="2939" y="2326"/>
                    <a:pt x="2957" y="2356"/>
                  </a:cubicBezTo>
                  <a:lnTo>
                    <a:pt x="2957" y="2356"/>
                  </a:lnTo>
                  <a:cubicBezTo>
                    <a:pt x="2999" y="2419"/>
                    <a:pt x="3047" y="2470"/>
                    <a:pt x="3085" y="2492"/>
                  </a:cubicBezTo>
                  <a:lnTo>
                    <a:pt x="3085" y="2492"/>
                  </a:lnTo>
                  <a:cubicBezTo>
                    <a:pt x="3102" y="2502"/>
                    <a:pt x="3118" y="2509"/>
                    <a:pt x="3135" y="2512"/>
                  </a:cubicBezTo>
                  <a:lnTo>
                    <a:pt x="3135" y="2512"/>
                  </a:lnTo>
                  <a:cubicBezTo>
                    <a:pt x="3160" y="2518"/>
                    <a:pt x="3185" y="2517"/>
                    <a:pt x="3209" y="2510"/>
                  </a:cubicBezTo>
                  <a:lnTo>
                    <a:pt x="3209" y="2510"/>
                  </a:lnTo>
                  <a:cubicBezTo>
                    <a:pt x="3255" y="2497"/>
                    <a:pt x="3297" y="2460"/>
                    <a:pt x="3329" y="2405"/>
                  </a:cubicBezTo>
                  <a:lnTo>
                    <a:pt x="3329" y="2405"/>
                  </a:lnTo>
                  <a:cubicBezTo>
                    <a:pt x="3357" y="2356"/>
                    <a:pt x="3369" y="2305"/>
                    <a:pt x="3362" y="2261"/>
                  </a:cubicBezTo>
                  <a:lnTo>
                    <a:pt x="3362" y="2261"/>
                  </a:lnTo>
                  <a:cubicBezTo>
                    <a:pt x="3360" y="2250"/>
                    <a:pt x="3357" y="2239"/>
                    <a:pt x="3353" y="2229"/>
                  </a:cubicBezTo>
                  <a:lnTo>
                    <a:pt x="3353" y="2229"/>
                  </a:lnTo>
                  <a:lnTo>
                    <a:pt x="3352" y="2228"/>
                  </a:lnTo>
                  <a:lnTo>
                    <a:pt x="3352" y="2228"/>
                  </a:lnTo>
                  <a:cubicBezTo>
                    <a:pt x="3352" y="2226"/>
                    <a:pt x="3351" y="2225"/>
                    <a:pt x="3351" y="2224"/>
                  </a:cubicBezTo>
                  <a:lnTo>
                    <a:pt x="3349" y="2222"/>
                  </a:lnTo>
                  <a:lnTo>
                    <a:pt x="3349" y="2222"/>
                  </a:lnTo>
                  <a:cubicBezTo>
                    <a:pt x="3349" y="2221"/>
                    <a:pt x="3349" y="2220"/>
                    <a:pt x="3348" y="2219"/>
                  </a:cubicBezTo>
                  <a:lnTo>
                    <a:pt x="3348" y="2218"/>
                  </a:lnTo>
                  <a:lnTo>
                    <a:pt x="3348" y="2218"/>
                  </a:lnTo>
                  <a:lnTo>
                    <a:pt x="3347" y="2217"/>
                  </a:lnTo>
                  <a:lnTo>
                    <a:pt x="3347" y="2217"/>
                  </a:lnTo>
                  <a:cubicBezTo>
                    <a:pt x="3347" y="2215"/>
                    <a:pt x="3345" y="2213"/>
                    <a:pt x="3345" y="2211"/>
                  </a:cubicBezTo>
                  <a:lnTo>
                    <a:pt x="3345" y="2211"/>
                  </a:lnTo>
                  <a:cubicBezTo>
                    <a:pt x="3332" y="2189"/>
                    <a:pt x="3313" y="2171"/>
                    <a:pt x="3290" y="2156"/>
                  </a:cubicBezTo>
                  <a:lnTo>
                    <a:pt x="3290" y="2156"/>
                  </a:lnTo>
                  <a:cubicBezTo>
                    <a:pt x="3288" y="2155"/>
                    <a:pt x="3285" y="2153"/>
                    <a:pt x="3282" y="2151"/>
                  </a:cubicBezTo>
                  <a:lnTo>
                    <a:pt x="3282" y="2151"/>
                  </a:lnTo>
                  <a:cubicBezTo>
                    <a:pt x="3263" y="2140"/>
                    <a:pt x="3238" y="2131"/>
                    <a:pt x="3208" y="2123"/>
                  </a:cubicBezTo>
                  <a:lnTo>
                    <a:pt x="3208" y="2123"/>
                  </a:lnTo>
                  <a:cubicBezTo>
                    <a:pt x="3176" y="2115"/>
                    <a:pt x="3139" y="2111"/>
                    <a:pt x="3101" y="2108"/>
                  </a:cubicBezTo>
                  <a:lnTo>
                    <a:pt x="3101" y="2108"/>
                  </a:lnTo>
                  <a:cubicBezTo>
                    <a:pt x="3065" y="2106"/>
                    <a:pt x="3034" y="2087"/>
                    <a:pt x="3017" y="2056"/>
                  </a:cubicBezTo>
                  <a:lnTo>
                    <a:pt x="3017" y="2056"/>
                  </a:lnTo>
                  <a:cubicBezTo>
                    <a:pt x="3016" y="2054"/>
                    <a:pt x="3015" y="2052"/>
                    <a:pt x="3014" y="2051"/>
                  </a:cubicBezTo>
                  <a:lnTo>
                    <a:pt x="3014" y="2050"/>
                  </a:lnTo>
                  <a:lnTo>
                    <a:pt x="3014" y="2050"/>
                  </a:lnTo>
                  <a:cubicBezTo>
                    <a:pt x="3005" y="2030"/>
                    <a:pt x="3002" y="2009"/>
                    <a:pt x="3006" y="1989"/>
                  </a:cubicBezTo>
                  <a:lnTo>
                    <a:pt x="3006" y="1989"/>
                  </a:lnTo>
                  <a:cubicBezTo>
                    <a:pt x="3006" y="1987"/>
                    <a:pt x="3007" y="1985"/>
                    <a:pt x="3008" y="1984"/>
                  </a:cubicBezTo>
                  <a:lnTo>
                    <a:pt x="3324" y="1436"/>
                  </a:lnTo>
                  <a:lnTo>
                    <a:pt x="2495" y="0"/>
                  </a:lnTo>
                  <a:lnTo>
                    <a:pt x="831" y="0"/>
                  </a:lnTo>
                  <a:lnTo>
                    <a:pt x="0" y="1437"/>
                  </a:lnTo>
                  <a:lnTo>
                    <a:pt x="314" y="1980"/>
                  </a:lnTo>
                  <a:lnTo>
                    <a:pt x="314" y="1980"/>
                  </a:lnTo>
                  <a:cubicBezTo>
                    <a:pt x="325" y="1987"/>
                    <a:pt x="337" y="1991"/>
                    <a:pt x="349" y="1991"/>
                  </a:cubicBezTo>
                  <a:lnTo>
                    <a:pt x="349" y="1991"/>
                  </a:lnTo>
                  <a:cubicBezTo>
                    <a:pt x="375" y="1993"/>
                    <a:pt x="397" y="1980"/>
                    <a:pt x="412" y="1959"/>
                  </a:cubicBezTo>
                  <a:lnTo>
                    <a:pt x="412" y="1959"/>
                  </a:lnTo>
                  <a:cubicBezTo>
                    <a:pt x="456" y="1894"/>
                    <a:pt x="509" y="1840"/>
                    <a:pt x="553" y="1814"/>
                  </a:cubicBezTo>
                  <a:lnTo>
                    <a:pt x="553" y="1814"/>
                  </a:lnTo>
                  <a:cubicBezTo>
                    <a:pt x="557" y="1812"/>
                    <a:pt x="560" y="1810"/>
                    <a:pt x="563" y="1809"/>
                  </a:cubicBezTo>
                  <a:lnTo>
                    <a:pt x="563" y="1809"/>
                  </a:lnTo>
                  <a:cubicBezTo>
                    <a:pt x="592" y="1794"/>
                    <a:pt x="622" y="1786"/>
                    <a:pt x="653" y="1786"/>
                  </a:cubicBezTo>
                  <a:lnTo>
                    <a:pt x="653" y="1786"/>
                  </a:lnTo>
                  <a:lnTo>
                    <a:pt x="653" y="1786"/>
                  </a:lnTo>
                  <a:cubicBezTo>
                    <a:pt x="656" y="1786"/>
                    <a:pt x="659" y="1786"/>
                    <a:pt x="660" y="1786"/>
                  </a:cubicBezTo>
                  <a:lnTo>
                    <a:pt x="665" y="1786"/>
                  </a:lnTo>
                  <a:lnTo>
                    <a:pt x="665" y="1786"/>
                  </a:lnTo>
                  <a:cubicBezTo>
                    <a:pt x="666" y="1787"/>
                    <a:pt x="667" y="1787"/>
                    <a:pt x="668" y="1787"/>
                  </a:cubicBezTo>
                  <a:lnTo>
                    <a:pt x="670" y="1787"/>
                  </a:lnTo>
                  <a:lnTo>
                    <a:pt x="670" y="1787"/>
                  </a:lnTo>
                  <a:cubicBezTo>
                    <a:pt x="672" y="1787"/>
                    <a:pt x="674" y="1788"/>
                    <a:pt x="676" y="1788"/>
                  </a:cubicBezTo>
                  <a:lnTo>
                    <a:pt x="678" y="1788"/>
                  </a:lnTo>
                  <a:lnTo>
                    <a:pt x="678" y="1788"/>
                  </a:lnTo>
                  <a:cubicBezTo>
                    <a:pt x="691" y="1790"/>
                    <a:pt x="704" y="1793"/>
                    <a:pt x="717" y="1798"/>
                  </a:cubicBezTo>
                  <a:lnTo>
                    <a:pt x="717" y="1798"/>
                  </a:lnTo>
                  <a:cubicBezTo>
                    <a:pt x="765" y="1817"/>
                    <a:pt x="811" y="1858"/>
                    <a:pt x="843" y="1914"/>
                  </a:cubicBezTo>
                  <a:lnTo>
                    <a:pt x="843" y="1914"/>
                  </a:lnTo>
                  <a:cubicBezTo>
                    <a:pt x="879" y="1977"/>
                    <a:pt x="890" y="2040"/>
                    <a:pt x="877" y="2095"/>
                  </a:cubicBezTo>
                  <a:lnTo>
                    <a:pt x="877" y="2095"/>
                  </a:lnTo>
                  <a:cubicBezTo>
                    <a:pt x="869" y="2125"/>
                    <a:pt x="855" y="2152"/>
                    <a:pt x="834" y="2174"/>
                  </a:cubicBezTo>
                  <a:lnTo>
                    <a:pt x="834" y="2174"/>
                  </a:lnTo>
                  <a:cubicBezTo>
                    <a:pt x="820" y="2189"/>
                    <a:pt x="803" y="2203"/>
                    <a:pt x="783" y="2214"/>
                  </a:cubicBezTo>
                  <a:lnTo>
                    <a:pt x="783" y="2214"/>
                  </a:lnTo>
                  <a:cubicBezTo>
                    <a:pt x="761" y="2228"/>
                    <a:pt x="730" y="2239"/>
                    <a:pt x="693" y="2246"/>
                  </a:cubicBezTo>
                  <a:lnTo>
                    <a:pt x="693" y="2246"/>
                  </a:lnTo>
                  <a:cubicBezTo>
                    <a:pt x="660" y="2254"/>
                    <a:pt x="623" y="2260"/>
                    <a:pt x="585" y="2263"/>
                  </a:cubicBezTo>
                  <a:lnTo>
                    <a:pt x="585" y="2263"/>
                  </a:lnTo>
                  <a:cubicBezTo>
                    <a:pt x="561" y="2265"/>
                    <a:pt x="539" y="2279"/>
                    <a:pt x="528" y="2300"/>
                  </a:cubicBezTo>
                  <a:lnTo>
                    <a:pt x="528" y="2300"/>
                  </a:lnTo>
                  <a:cubicBezTo>
                    <a:pt x="522" y="2311"/>
                    <a:pt x="519" y="2323"/>
                    <a:pt x="520" y="2336"/>
                  </a:cubicBezTo>
                  <a:lnTo>
                    <a:pt x="835" y="2881"/>
                  </a:lnTo>
                  <a:lnTo>
                    <a:pt x="2490" y="2882"/>
                  </a:lnTo>
                  <a:lnTo>
                    <a:pt x="2799" y="2345"/>
                  </a:lnTo>
                  <a:lnTo>
                    <a:pt x="2799" y="2345"/>
                  </a:lnTo>
                  <a:cubicBezTo>
                    <a:pt x="2800" y="2344"/>
                    <a:pt x="2801" y="2343"/>
                    <a:pt x="2802" y="2342"/>
                  </a:cubicBezTo>
                  <a:lnTo>
                    <a:pt x="2802" y="2342"/>
                  </a:lnTo>
                  <a:cubicBezTo>
                    <a:pt x="2804" y="2339"/>
                    <a:pt x="2807" y="2338"/>
                    <a:pt x="2810" y="2336"/>
                  </a:cubicBezTo>
                  <a:lnTo>
                    <a:pt x="2811" y="2334"/>
                  </a:lnTo>
                  <a:lnTo>
                    <a:pt x="2811" y="2334"/>
                  </a:lnTo>
                  <a:cubicBezTo>
                    <a:pt x="2812" y="2332"/>
                    <a:pt x="2814" y="2330"/>
                    <a:pt x="2815" y="2329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square" anchor="ctr">
              <a:normAutofit/>
            </a:bodyPr>
            <a:lstStyle/>
            <a:p>
              <a:pPr algn="ctr"/>
              <a:r>
                <a:rPr lang="en-US" sz="1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Evidência</a:t>
              </a:r>
              <a:endPara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Freeform 2">
              <a:extLst>
                <a:ext uri="{FF2B5EF4-FFF2-40B4-BE49-F238E27FC236}">
                  <a16:creationId xmlns:a16="http://schemas.microsoft.com/office/drawing/2014/main" id="{B3656E3F-2083-89C9-03CE-48B54C8970B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410800" y="3136841"/>
              <a:ext cx="1968108" cy="1682549"/>
            </a:xfrm>
            <a:custGeom>
              <a:avLst/>
              <a:gdLst>
                <a:gd name="T0" fmla="*/ 3009 w 3372"/>
                <a:gd name="T1" fmla="*/ 894 h 2885"/>
                <a:gd name="T2" fmla="*/ 3018 w 3372"/>
                <a:gd name="T3" fmla="*/ 832 h 2885"/>
                <a:gd name="T4" fmla="*/ 3020 w 3372"/>
                <a:gd name="T5" fmla="*/ 827 h 2885"/>
                <a:gd name="T6" fmla="*/ 3103 w 3372"/>
                <a:gd name="T7" fmla="*/ 774 h 2885"/>
                <a:gd name="T8" fmla="*/ 3206 w 3372"/>
                <a:gd name="T9" fmla="*/ 761 h 2885"/>
                <a:gd name="T10" fmla="*/ 3284 w 3372"/>
                <a:gd name="T11" fmla="*/ 732 h 2885"/>
                <a:gd name="T12" fmla="*/ 3292 w 3372"/>
                <a:gd name="T13" fmla="*/ 726 h 2885"/>
                <a:gd name="T14" fmla="*/ 3346 w 3372"/>
                <a:gd name="T15" fmla="*/ 671 h 2885"/>
                <a:gd name="T16" fmla="*/ 3349 w 3372"/>
                <a:gd name="T17" fmla="*/ 665 h 2885"/>
                <a:gd name="T18" fmla="*/ 3352 w 3372"/>
                <a:gd name="T19" fmla="*/ 659 h 2885"/>
                <a:gd name="T20" fmla="*/ 3354 w 3372"/>
                <a:gd name="T21" fmla="*/ 655 h 2885"/>
                <a:gd name="T22" fmla="*/ 3355 w 3372"/>
                <a:gd name="T23" fmla="*/ 653 h 2885"/>
                <a:gd name="T24" fmla="*/ 3364 w 3372"/>
                <a:gd name="T25" fmla="*/ 622 h 2885"/>
                <a:gd name="T26" fmla="*/ 3331 w 3372"/>
                <a:gd name="T27" fmla="*/ 477 h 2885"/>
                <a:gd name="T28" fmla="*/ 3211 w 3372"/>
                <a:gd name="T29" fmla="*/ 373 h 2885"/>
                <a:gd name="T30" fmla="*/ 3138 w 3372"/>
                <a:gd name="T31" fmla="*/ 370 h 2885"/>
                <a:gd name="T32" fmla="*/ 3088 w 3372"/>
                <a:gd name="T33" fmla="*/ 390 h 2885"/>
                <a:gd name="T34" fmla="*/ 2960 w 3372"/>
                <a:gd name="T35" fmla="*/ 527 h 2885"/>
                <a:gd name="T36" fmla="*/ 2873 w 3372"/>
                <a:gd name="T37" fmla="*/ 572 h 2885"/>
                <a:gd name="T38" fmla="*/ 2867 w 3372"/>
                <a:gd name="T39" fmla="*/ 571 h 2885"/>
                <a:gd name="T40" fmla="*/ 2818 w 3372"/>
                <a:gd name="T41" fmla="*/ 554 h 2885"/>
                <a:gd name="T42" fmla="*/ 2813 w 3372"/>
                <a:gd name="T43" fmla="*/ 549 h 2885"/>
                <a:gd name="T44" fmla="*/ 2812 w 3372"/>
                <a:gd name="T45" fmla="*/ 546 h 2885"/>
                <a:gd name="T46" fmla="*/ 2805 w 3372"/>
                <a:gd name="T47" fmla="*/ 541 h 2885"/>
                <a:gd name="T48" fmla="*/ 2492 w 3372"/>
                <a:gd name="T49" fmla="*/ 0 h 2885"/>
                <a:gd name="T50" fmla="*/ 521 w 3372"/>
                <a:gd name="T51" fmla="*/ 541 h 2885"/>
                <a:gd name="T52" fmla="*/ 527 w 3372"/>
                <a:gd name="T53" fmla="*/ 581 h 2885"/>
                <a:gd name="T54" fmla="*/ 528 w 3372"/>
                <a:gd name="T55" fmla="*/ 582 h 2885"/>
                <a:gd name="T56" fmla="*/ 529 w 3372"/>
                <a:gd name="T57" fmla="*/ 585 h 2885"/>
                <a:gd name="T58" fmla="*/ 587 w 3372"/>
                <a:gd name="T59" fmla="*/ 622 h 2885"/>
                <a:gd name="T60" fmla="*/ 786 w 3372"/>
                <a:gd name="T61" fmla="*/ 668 h 2885"/>
                <a:gd name="T62" fmla="*/ 836 w 3372"/>
                <a:gd name="T63" fmla="*/ 708 h 2885"/>
                <a:gd name="T64" fmla="*/ 878 w 3372"/>
                <a:gd name="T65" fmla="*/ 787 h 2885"/>
                <a:gd name="T66" fmla="*/ 845 w 3372"/>
                <a:gd name="T67" fmla="*/ 968 h 2885"/>
                <a:gd name="T68" fmla="*/ 719 w 3372"/>
                <a:gd name="T69" fmla="*/ 1084 h 2885"/>
                <a:gd name="T70" fmla="*/ 677 w 3372"/>
                <a:gd name="T71" fmla="*/ 1095 h 2885"/>
                <a:gd name="T72" fmla="*/ 672 w 3372"/>
                <a:gd name="T73" fmla="*/ 1095 h 2885"/>
                <a:gd name="T74" fmla="*/ 671 w 3372"/>
                <a:gd name="T75" fmla="*/ 1095 h 2885"/>
                <a:gd name="T76" fmla="*/ 663 w 3372"/>
                <a:gd name="T77" fmla="*/ 1096 h 2885"/>
                <a:gd name="T78" fmla="*/ 656 w 3372"/>
                <a:gd name="T79" fmla="*/ 1096 h 2885"/>
                <a:gd name="T80" fmla="*/ 565 w 3372"/>
                <a:gd name="T81" fmla="*/ 1073 h 2885"/>
                <a:gd name="T82" fmla="*/ 556 w 3372"/>
                <a:gd name="T83" fmla="*/ 1068 h 2885"/>
                <a:gd name="T84" fmla="*/ 414 w 3372"/>
                <a:gd name="T85" fmla="*/ 922 h 2885"/>
                <a:gd name="T86" fmla="*/ 351 w 3372"/>
                <a:gd name="T87" fmla="*/ 891 h 2885"/>
                <a:gd name="T88" fmla="*/ 309 w 3372"/>
                <a:gd name="T89" fmla="*/ 907 h 2885"/>
                <a:gd name="T90" fmla="*/ 833 w 3372"/>
                <a:gd name="T91" fmla="*/ 2884 h 2885"/>
                <a:gd name="T92" fmla="*/ 3326 w 3372"/>
                <a:gd name="T93" fmla="*/ 1446 h 2885"/>
                <a:gd name="T94" fmla="*/ 3010 w 3372"/>
                <a:gd name="T95" fmla="*/ 899 h 2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372" h="2885">
                  <a:moveTo>
                    <a:pt x="3009" y="894"/>
                  </a:moveTo>
                  <a:lnTo>
                    <a:pt x="3009" y="894"/>
                  </a:lnTo>
                  <a:cubicBezTo>
                    <a:pt x="3005" y="873"/>
                    <a:pt x="3008" y="852"/>
                    <a:pt x="3017" y="833"/>
                  </a:cubicBezTo>
                  <a:lnTo>
                    <a:pt x="3018" y="832"/>
                  </a:lnTo>
                  <a:lnTo>
                    <a:pt x="3018" y="832"/>
                  </a:lnTo>
                  <a:cubicBezTo>
                    <a:pt x="3018" y="830"/>
                    <a:pt x="3019" y="828"/>
                    <a:pt x="3020" y="827"/>
                  </a:cubicBezTo>
                  <a:lnTo>
                    <a:pt x="3020" y="827"/>
                  </a:lnTo>
                  <a:cubicBezTo>
                    <a:pt x="3037" y="796"/>
                    <a:pt x="3068" y="776"/>
                    <a:pt x="3103" y="774"/>
                  </a:cubicBezTo>
                  <a:lnTo>
                    <a:pt x="3103" y="774"/>
                  </a:lnTo>
                  <a:cubicBezTo>
                    <a:pt x="3140" y="772"/>
                    <a:pt x="3175" y="768"/>
                    <a:pt x="3206" y="761"/>
                  </a:cubicBezTo>
                  <a:lnTo>
                    <a:pt x="3206" y="761"/>
                  </a:lnTo>
                  <a:cubicBezTo>
                    <a:pt x="3237" y="753"/>
                    <a:pt x="3264" y="743"/>
                    <a:pt x="3284" y="732"/>
                  </a:cubicBezTo>
                  <a:lnTo>
                    <a:pt x="3284" y="732"/>
                  </a:lnTo>
                  <a:cubicBezTo>
                    <a:pt x="3287" y="730"/>
                    <a:pt x="3290" y="728"/>
                    <a:pt x="3292" y="726"/>
                  </a:cubicBezTo>
                  <a:lnTo>
                    <a:pt x="3292" y="726"/>
                  </a:lnTo>
                  <a:cubicBezTo>
                    <a:pt x="3316" y="711"/>
                    <a:pt x="3334" y="693"/>
                    <a:pt x="3346" y="671"/>
                  </a:cubicBezTo>
                  <a:lnTo>
                    <a:pt x="3346" y="671"/>
                  </a:lnTo>
                  <a:cubicBezTo>
                    <a:pt x="3347" y="669"/>
                    <a:pt x="3348" y="668"/>
                    <a:pt x="3349" y="665"/>
                  </a:cubicBezTo>
                  <a:lnTo>
                    <a:pt x="3352" y="659"/>
                  </a:lnTo>
                  <a:lnTo>
                    <a:pt x="3352" y="659"/>
                  </a:lnTo>
                  <a:cubicBezTo>
                    <a:pt x="3353" y="658"/>
                    <a:pt x="3353" y="657"/>
                    <a:pt x="3354" y="655"/>
                  </a:cubicBezTo>
                  <a:lnTo>
                    <a:pt x="3354" y="655"/>
                  </a:lnTo>
                  <a:lnTo>
                    <a:pt x="3355" y="653"/>
                  </a:lnTo>
                  <a:lnTo>
                    <a:pt x="3355" y="653"/>
                  </a:lnTo>
                  <a:cubicBezTo>
                    <a:pt x="3359" y="644"/>
                    <a:pt x="3362" y="633"/>
                    <a:pt x="3364" y="622"/>
                  </a:cubicBezTo>
                  <a:lnTo>
                    <a:pt x="3364" y="622"/>
                  </a:lnTo>
                  <a:cubicBezTo>
                    <a:pt x="3371" y="578"/>
                    <a:pt x="3359" y="526"/>
                    <a:pt x="3331" y="477"/>
                  </a:cubicBezTo>
                  <a:lnTo>
                    <a:pt x="3331" y="477"/>
                  </a:lnTo>
                  <a:cubicBezTo>
                    <a:pt x="3299" y="422"/>
                    <a:pt x="3257" y="386"/>
                    <a:pt x="3211" y="373"/>
                  </a:cubicBezTo>
                  <a:lnTo>
                    <a:pt x="3211" y="373"/>
                  </a:lnTo>
                  <a:cubicBezTo>
                    <a:pt x="3187" y="365"/>
                    <a:pt x="3162" y="365"/>
                    <a:pt x="3138" y="370"/>
                  </a:cubicBezTo>
                  <a:lnTo>
                    <a:pt x="3138" y="370"/>
                  </a:lnTo>
                  <a:cubicBezTo>
                    <a:pt x="3120" y="374"/>
                    <a:pt x="3104" y="381"/>
                    <a:pt x="3088" y="390"/>
                  </a:cubicBezTo>
                  <a:lnTo>
                    <a:pt x="3088" y="390"/>
                  </a:lnTo>
                  <a:cubicBezTo>
                    <a:pt x="3048" y="412"/>
                    <a:pt x="3001" y="464"/>
                    <a:pt x="2960" y="527"/>
                  </a:cubicBezTo>
                  <a:lnTo>
                    <a:pt x="2960" y="527"/>
                  </a:lnTo>
                  <a:cubicBezTo>
                    <a:pt x="2941" y="556"/>
                    <a:pt x="2908" y="573"/>
                    <a:pt x="2873" y="572"/>
                  </a:cubicBezTo>
                  <a:lnTo>
                    <a:pt x="2873" y="572"/>
                  </a:lnTo>
                  <a:cubicBezTo>
                    <a:pt x="2872" y="572"/>
                    <a:pt x="2870" y="572"/>
                    <a:pt x="2868" y="572"/>
                  </a:cubicBezTo>
                  <a:lnTo>
                    <a:pt x="2867" y="571"/>
                  </a:lnTo>
                  <a:lnTo>
                    <a:pt x="2867" y="571"/>
                  </a:lnTo>
                  <a:cubicBezTo>
                    <a:pt x="2849" y="570"/>
                    <a:pt x="2832" y="564"/>
                    <a:pt x="2818" y="554"/>
                  </a:cubicBezTo>
                  <a:lnTo>
                    <a:pt x="2818" y="554"/>
                  </a:lnTo>
                  <a:cubicBezTo>
                    <a:pt x="2816" y="553"/>
                    <a:pt x="2814" y="551"/>
                    <a:pt x="2813" y="549"/>
                  </a:cubicBezTo>
                  <a:lnTo>
                    <a:pt x="2812" y="546"/>
                  </a:lnTo>
                  <a:lnTo>
                    <a:pt x="2812" y="546"/>
                  </a:lnTo>
                  <a:cubicBezTo>
                    <a:pt x="2809" y="544"/>
                    <a:pt x="2807" y="543"/>
                    <a:pt x="2805" y="541"/>
                  </a:cubicBezTo>
                  <a:lnTo>
                    <a:pt x="2805" y="541"/>
                  </a:lnTo>
                  <a:cubicBezTo>
                    <a:pt x="2804" y="540"/>
                    <a:pt x="2803" y="538"/>
                    <a:pt x="2802" y="537"/>
                  </a:cubicBezTo>
                  <a:lnTo>
                    <a:pt x="2492" y="0"/>
                  </a:lnTo>
                  <a:lnTo>
                    <a:pt x="832" y="1"/>
                  </a:lnTo>
                  <a:lnTo>
                    <a:pt x="521" y="541"/>
                  </a:lnTo>
                  <a:lnTo>
                    <a:pt x="521" y="541"/>
                  </a:lnTo>
                  <a:cubicBezTo>
                    <a:pt x="519" y="554"/>
                    <a:pt x="521" y="568"/>
                    <a:pt x="527" y="581"/>
                  </a:cubicBezTo>
                  <a:lnTo>
                    <a:pt x="528" y="582"/>
                  </a:lnTo>
                  <a:lnTo>
                    <a:pt x="528" y="582"/>
                  </a:lnTo>
                  <a:cubicBezTo>
                    <a:pt x="528" y="584"/>
                    <a:pt x="529" y="584"/>
                    <a:pt x="529" y="585"/>
                  </a:cubicBezTo>
                  <a:lnTo>
                    <a:pt x="529" y="585"/>
                  </a:lnTo>
                  <a:cubicBezTo>
                    <a:pt x="541" y="607"/>
                    <a:pt x="562" y="620"/>
                    <a:pt x="587" y="622"/>
                  </a:cubicBezTo>
                  <a:lnTo>
                    <a:pt x="587" y="622"/>
                  </a:lnTo>
                  <a:cubicBezTo>
                    <a:pt x="668" y="626"/>
                    <a:pt x="743" y="644"/>
                    <a:pt x="786" y="668"/>
                  </a:cubicBezTo>
                  <a:lnTo>
                    <a:pt x="786" y="668"/>
                  </a:lnTo>
                  <a:cubicBezTo>
                    <a:pt x="805" y="680"/>
                    <a:pt x="822" y="693"/>
                    <a:pt x="836" y="708"/>
                  </a:cubicBezTo>
                  <a:lnTo>
                    <a:pt x="836" y="708"/>
                  </a:lnTo>
                  <a:cubicBezTo>
                    <a:pt x="857" y="731"/>
                    <a:pt x="871" y="757"/>
                    <a:pt x="878" y="787"/>
                  </a:cubicBezTo>
                  <a:lnTo>
                    <a:pt x="878" y="787"/>
                  </a:lnTo>
                  <a:cubicBezTo>
                    <a:pt x="892" y="843"/>
                    <a:pt x="881" y="906"/>
                    <a:pt x="845" y="968"/>
                  </a:cubicBezTo>
                  <a:lnTo>
                    <a:pt x="845" y="968"/>
                  </a:lnTo>
                  <a:cubicBezTo>
                    <a:pt x="813" y="1024"/>
                    <a:pt x="768" y="1066"/>
                    <a:pt x="719" y="1084"/>
                  </a:cubicBezTo>
                  <a:lnTo>
                    <a:pt x="719" y="1084"/>
                  </a:lnTo>
                  <a:cubicBezTo>
                    <a:pt x="706" y="1089"/>
                    <a:pt x="693" y="1093"/>
                    <a:pt x="680" y="1094"/>
                  </a:cubicBezTo>
                  <a:lnTo>
                    <a:pt x="677" y="1095"/>
                  </a:lnTo>
                  <a:lnTo>
                    <a:pt x="677" y="1095"/>
                  </a:lnTo>
                  <a:cubicBezTo>
                    <a:pt x="676" y="1095"/>
                    <a:pt x="674" y="1095"/>
                    <a:pt x="672" y="1095"/>
                  </a:cubicBezTo>
                  <a:lnTo>
                    <a:pt x="671" y="1095"/>
                  </a:lnTo>
                  <a:lnTo>
                    <a:pt x="671" y="1095"/>
                  </a:lnTo>
                  <a:cubicBezTo>
                    <a:pt x="669" y="1095"/>
                    <a:pt x="668" y="1095"/>
                    <a:pt x="667" y="1095"/>
                  </a:cubicBezTo>
                  <a:lnTo>
                    <a:pt x="663" y="1096"/>
                  </a:lnTo>
                  <a:lnTo>
                    <a:pt x="663" y="1096"/>
                  </a:lnTo>
                  <a:cubicBezTo>
                    <a:pt x="661" y="1096"/>
                    <a:pt x="658" y="1096"/>
                    <a:pt x="656" y="1096"/>
                  </a:cubicBezTo>
                  <a:lnTo>
                    <a:pt x="656" y="1096"/>
                  </a:lnTo>
                  <a:cubicBezTo>
                    <a:pt x="625" y="1096"/>
                    <a:pt x="595" y="1089"/>
                    <a:pt x="565" y="1073"/>
                  </a:cubicBezTo>
                  <a:lnTo>
                    <a:pt x="565" y="1073"/>
                  </a:lnTo>
                  <a:cubicBezTo>
                    <a:pt x="562" y="1072"/>
                    <a:pt x="559" y="1071"/>
                    <a:pt x="556" y="1068"/>
                  </a:cubicBezTo>
                  <a:lnTo>
                    <a:pt x="556" y="1068"/>
                  </a:lnTo>
                  <a:cubicBezTo>
                    <a:pt x="512" y="1043"/>
                    <a:pt x="458" y="989"/>
                    <a:pt x="414" y="922"/>
                  </a:cubicBezTo>
                  <a:lnTo>
                    <a:pt x="414" y="922"/>
                  </a:lnTo>
                  <a:cubicBezTo>
                    <a:pt x="400" y="902"/>
                    <a:pt x="376" y="890"/>
                    <a:pt x="351" y="891"/>
                  </a:cubicBezTo>
                  <a:lnTo>
                    <a:pt x="351" y="891"/>
                  </a:lnTo>
                  <a:cubicBezTo>
                    <a:pt x="336" y="891"/>
                    <a:pt x="321" y="897"/>
                    <a:pt x="309" y="907"/>
                  </a:cubicBezTo>
                  <a:lnTo>
                    <a:pt x="0" y="1443"/>
                  </a:lnTo>
                  <a:lnTo>
                    <a:pt x="833" y="2884"/>
                  </a:lnTo>
                  <a:lnTo>
                    <a:pt x="2497" y="2883"/>
                  </a:lnTo>
                  <a:lnTo>
                    <a:pt x="3326" y="1446"/>
                  </a:lnTo>
                  <a:lnTo>
                    <a:pt x="3010" y="899"/>
                  </a:lnTo>
                  <a:lnTo>
                    <a:pt x="3010" y="899"/>
                  </a:lnTo>
                  <a:cubicBezTo>
                    <a:pt x="3010" y="898"/>
                    <a:pt x="3009" y="895"/>
                    <a:pt x="3009" y="894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norm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Sistema de </a:t>
              </a:r>
            </a:p>
            <a:p>
              <a:pPr algn="ctr"/>
              <a:r>
                <a:rPr lang="en-US" sz="1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controle</a:t>
              </a:r>
              <a: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interno</a:t>
              </a:r>
              <a:endPara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Freeform 4">
              <a:extLst>
                <a:ext uri="{FF2B5EF4-FFF2-40B4-BE49-F238E27FC236}">
                  <a16:creationId xmlns:a16="http://schemas.microsoft.com/office/drawing/2014/main" id="{A3CD9E0B-FDA9-D83B-41EE-895B2B3790B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880559" y="2285591"/>
              <a:ext cx="1968108" cy="1684744"/>
            </a:xfrm>
            <a:custGeom>
              <a:avLst/>
              <a:gdLst>
                <a:gd name="T0" fmla="*/ 2815 w 3370"/>
                <a:gd name="T1" fmla="*/ 2329 h 2883"/>
                <a:gd name="T2" fmla="*/ 2866 w 3370"/>
                <a:gd name="T3" fmla="*/ 2310 h 2883"/>
                <a:gd name="T4" fmla="*/ 2871 w 3370"/>
                <a:gd name="T5" fmla="*/ 2310 h 2883"/>
                <a:gd name="T6" fmla="*/ 2957 w 3370"/>
                <a:gd name="T7" fmla="*/ 2356 h 2883"/>
                <a:gd name="T8" fmla="*/ 3085 w 3370"/>
                <a:gd name="T9" fmla="*/ 2492 h 2883"/>
                <a:gd name="T10" fmla="*/ 3135 w 3370"/>
                <a:gd name="T11" fmla="*/ 2512 h 2883"/>
                <a:gd name="T12" fmla="*/ 3209 w 3370"/>
                <a:gd name="T13" fmla="*/ 2510 h 2883"/>
                <a:gd name="T14" fmla="*/ 3329 w 3370"/>
                <a:gd name="T15" fmla="*/ 2405 h 2883"/>
                <a:gd name="T16" fmla="*/ 3362 w 3370"/>
                <a:gd name="T17" fmla="*/ 2261 h 2883"/>
                <a:gd name="T18" fmla="*/ 3353 w 3370"/>
                <a:gd name="T19" fmla="*/ 2229 h 2883"/>
                <a:gd name="T20" fmla="*/ 3352 w 3370"/>
                <a:gd name="T21" fmla="*/ 2228 h 2883"/>
                <a:gd name="T22" fmla="*/ 3351 w 3370"/>
                <a:gd name="T23" fmla="*/ 2224 h 2883"/>
                <a:gd name="T24" fmla="*/ 3349 w 3370"/>
                <a:gd name="T25" fmla="*/ 2222 h 2883"/>
                <a:gd name="T26" fmla="*/ 3348 w 3370"/>
                <a:gd name="T27" fmla="*/ 2218 h 2883"/>
                <a:gd name="T28" fmla="*/ 3347 w 3370"/>
                <a:gd name="T29" fmla="*/ 2217 h 2883"/>
                <a:gd name="T30" fmla="*/ 3345 w 3370"/>
                <a:gd name="T31" fmla="*/ 2211 h 2883"/>
                <a:gd name="T32" fmla="*/ 3290 w 3370"/>
                <a:gd name="T33" fmla="*/ 2156 h 2883"/>
                <a:gd name="T34" fmla="*/ 3282 w 3370"/>
                <a:gd name="T35" fmla="*/ 2151 h 2883"/>
                <a:gd name="T36" fmla="*/ 3208 w 3370"/>
                <a:gd name="T37" fmla="*/ 2123 h 2883"/>
                <a:gd name="T38" fmla="*/ 3101 w 3370"/>
                <a:gd name="T39" fmla="*/ 2108 h 2883"/>
                <a:gd name="T40" fmla="*/ 3017 w 3370"/>
                <a:gd name="T41" fmla="*/ 2056 h 2883"/>
                <a:gd name="T42" fmla="*/ 3014 w 3370"/>
                <a:gd name="T43" fmla="*/ 2051 h 2883"/>
                <a:gd name="T44" fmla="*/ 3014 w 3370"/>
                <a:gd name="T45" fmla="*/ 2050 h 2883"/>
                <a:gd name="T46" fmla="*/ 3006 w 3370"/>
                <a:gd name="T47" fmla="*/ 1989 h 2883"/>
                <a:gd name="T48" fmla="*/ 3324 w 3370"/>
                <a:gd name="T49" fmla="*/ 1436 h 2883"/>
                <a:gd name="T50" fmla="*/ 831 w 3370"/>
                <a:gd name="T51" fmla="*/ 0 h 2883"/>
                <a:gd name="T52" fmla="*/ 314 w 3370"/>
                <a:gd name="T53" fmla="*/ 1980 h 2883"/>
                <a:gd name="T54" fmla="*/ 349 w 3370"/>
                <a:gd name="T55" fmla="*/ 1991 h 2883"/>
                <a:gd name="T56" fmla="*/ 412 w 3370"/>
                <a:gd name="T57" fmla="*/ 1959 h 2883"/>
                <a:gd name="T58" fmla="*/ 553 w 3370"/>
                <a:gd name="T59" fmla="*/ 1814 h 2883"/>
                <a:gd name="T60" fmla="*/ 563 w 3370"/>
                <a:gd name="T61" fmla="*/ 1809 h 2883"/>
                <a:gd name="T62" fmla="*/ 653 w 3370"/>
                <a:gd name="T63" fmla="*/ 1786 h 2883"/>
                <a:gd name="T64" fmla="*/ 653 w 3370"/>
                <a:gd name="T65" fmla="*/ 1786 h 2883"/>
                <a:gd name="T66" fmla="*/ 665 w 3370"/>
                <a:gd name="T67" fmla="*/ 1786 h 2883"/>
                <a:gd name="T68" fmla="*/ 668 w 3370"/>
                <a:gd name="T69" fmla="*/ 1787 h 2883"/>
                <a:gd name="T70" fmla="*/ 670 w 3370"/>
                <a:gd name="T71" fmla="*/ 1787 h 2883"/>
                <a:gd name="T72" fmla="*/ 678 w 3370"/>
                <a:gd name="T73" fmla="*/ 1788 h 2883"/>
                <a:gd name="T74" fmla="*/ 717 w 3370"/>
                <a:gd name="T75" fmla="*/ 1798 h 2883"/>
                <a:gd name="T76" fmla="*/ 843 w 3370"/>
                <a:gd name="T77" fmla="*/ 1914 h 2883"/>
                <a:gd name="T78" fmla="*/ 877 w 3370"/>
                <a:gd name="T79" fmla="*/ 2095 h 2883"/>
                <a:gd name="T80" fmla="*/ 834 w 3370"/>
                <a:gd name="T81" fmla="*/ 2174 h 2883"/>
                <a:gd name="T82" fmla="*/ 783 w 3370"/>
                <a:gd name="T83" fmla="*/ 2214 h 2883"/>
                <a:gd name="T84" fmla="*/ 693 w 3370"/>
                <a:gd name="T85" fmla="*/ 2246 h 2883"/>
                <a:gd name="T86" fmla="*/ 585 w 3370"/>
                <a:gd name="T87" fmla="*/ 2263 h 2883"/>
                <a:gd name="T88" fmla="*/ 528 w 3370"/>
                <a:gd name="T89" fmla="*/ 2300 h 2883"/>
                <a:gd name="T90" fmla="*/ 520 w 3370"/>
                <a:gd name="T91" fmla="*/ 2336 h 2883"/>
                <a:gd name="T92" fmla="*/ 2490 w 3370"/>
                <a:gd name="T93" fmla="*/ 2882 h 2883"/>
                <a:gd name="T94" fmla="*/ 2799 w 3370"/>
                <a:gd name="T95" fmla="*/ 2345 h 2883"/>
                <a:gd name="T96" fmla="*/ 2802 w 3370"/>
                <a:gd name="T97" fmla="*/ 2342 h 2883"/>
                <a:gd name="T98" fmla="*/ 2811 w 3370"/>
                <a:gd name="T99" fmla="*/ 2334 h 2883"/>
                <a:gd name="T100" fmla="*/ 2815 w 3370"/>
                <a:gd name="T101" fmla="*/ 2329 h 2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70" h="2883">
                  <a:moveTo>
                    <a:pt x="2815" y="2329"/>
                  </a:moveTo>
                  <a:lnTo>
                    <a:pt x="2815" y="2329"/>
                  </a:lnTo>
                  <a:cubicBezTo>
                    <a:pt x="2830" y="2319"/>
                    <a:pt x="2847" y="2312"/>
                    <a:pt x="2865" y="2310"/>
                  </a:cubicBezTo>
                  <a:lnTo>
                    <a:pt x="2866" y="2310"/>
                  </a:lnTo>
                  <a:lnTo>
                    <a:pt x="2866" y="2310"/>
                  </a:lnTo>
                  <a:cubicBezTo>
                    <a:pt x="2867" y="2310"/>
                    <a:pt x="2870" y="2310"/>
                    <a:pt x="2871" y="2310"/>
                  </a:cubicBezTo>
                  <a:lnTo>
                    <a:pt x="2871" y="2310"/>
                  </a:lnTo>
                  <a:cubicBezTo>
                    <a:pt x="2906" y="2309"/>
                    <a:pt x="2939" y="2326"/>
                    <a:pt x="2957" y="2356"/>
                  </a:cubicBezTo>
                  <a:lnTo>
                    <a:pt x="2957" y="2356"/>
                  </a:lnTo>
                  <a:cubicBezTo>
                    <a:pt x="2999" y="2419"/>
                    <a:pt x="3047" y="2470"/>
                    <a:pt x="3085" y="2492"/>
                  </a:cubicBezTo>
                  <a:lnTo>
                    <a:pt x="3085" y="2492"/>
                  </a:lnTo>
                  <a:cubicBezTo>
                    <a:pt x="3102" y="2502"/>
                    <a:pt x="3118" y="2509"/>
                    <a:pt x="3135" y="2512"/>
                  </a:cubicBezTo>
                  <a:lnTo>
                    <a:pt x="3135" y="2512"/>
                  </a:lnTo>
                  <a:cubicBezTo>
                    <a:pt x="3160" y="2518"/>
                    <a:pt x="3185" y="2517"/>
                    <a:pt x="3209" y="2510"/>
                  </a:cubicBezTo>
                  <a:lnTo>
                    <a:pt x="3209" y="2510"/>
                  </a:lnTo>
                  <a:cubicBezTo>
                    <a:pt x="3255" y="2497"/>
                    <a:pt x="3297" y="2460"/>
                    <a:pt x="3329" y="2405"/>
                  </a:cubicBezTo>
                  <a:lnTo>
                    <a:pt x="3329" y="2405"/>
                  </a:lnTo>
                  <a:cubicBezTo>
                    <a:pt x="3357" y="2356"/>
                    <a:pt x="3369" y="2305"/>
                    <a:pt x="3362" y="2261"/>
                  </a:cubicBezTo>
                  <a:lnTo>
                    <a:pt x="3362" y="2261"/>
                  </a:lnTo>
                  <a:cubicBezTo>
                    <a:pt x="3360" y="2250"/>
                    <a:pt x="3357" y="2239"/>
                    <a:pt x="3353" y="2229"/>
                  </a:cubicBezTo>
                  <a:lnTo>
                    <a:pt x="3353" y="2229"/>
                  </a:lnTo>
                  <a:lnTo>
                    <a:pt x="3352" y="2228"/>
                  </a:lnTo>
                  <a:lnTo>
                    <a:pt x="3352" y="2228"/>
                  </a:lnTo>
                  <a:cubicBezTo>
                    <a:pt x="3352" y="2226"/>
                    <a:pt x="3351" y="2225"/>
                    <a:pt x="3351" y="2224"/>
                  </a:cubicBezTo>
                  <a:lnTo>
                    <a:pt x="3349" y="2222"/>
                  </a:lnTo>
                  <a:lnTo>
                    <a:pt x="3349" y="2222"/>
                  </a:lnTo>
                  <a:cubicBezTo>
                    <a:pt x="3349" y="2221"/>
                    <a:pt x="3349" y="2220"/>
                    <a:pt x="3348" y="2219"/>
                  </a:cubicBezTo>
                  <a:lnTo>
                    <a:pt x="3348" y="2218"/>
                  </a:lnTo>
                  <a:lnTo>
                    <a:pt x="3348" y="2218"/>
                  </a:lnTo>
                  <a:lnTo>
                    <a:pt x="3347" y="2217"/>
                  </a:lnTo>
                  <a:lnTo>
                    <a:pt x="3347" y="2217"/>
                  </a:lnTo>
                  <a:cubicBezTo>
                    <a:pt x="3347" y="2215"/>
                    <a:pt x="3345" y="2213"/>
                    <a:pt x="3345" y="2211"/>
                  </a:cubicBezTo>
                  <a:lnTo>
                    <a:pt x="3345" y="2211"/>
                  </a:lnTo>
                  <a:cubicBezTo>
                    <a:pt x="3332" y="2189"/>
                    <a:pt x="3313" y="2171"/>
                    <a:pt x="3290" y="2156"/>
                  </a:cubicBezTo>
                  <a:lnTo>
                    <a:pt x="3290" y="2156"/>
                  </a:lnTo>
                  <a:cubicBezTo>
                    <a:pt x="3288" y="2155"/>
                    <a:pt x="3285" y="2153"/>
                    <a:pt x="3282" y="2151"/>
                  </a:cubicBezTo>
                  <a:lnTo>
                    <a:pt x="3282" y="2151"/>
                  </a:lnTo>
                  <a:cubicBezTo>
                    <a:pt x="3263" y="2140"/>
                    <a:pt x="3238" y="2131"/>
                    <a:pt x="3208" y="2123"/>
                  </a:cubicBezTo>
                  <a:lnTo>
                    <a:pt x="3208" y="2123"/>
                  </a:lnTo>
                  <a:cubicBezTo>
                    <a:pt x="3176" y="2115"/>
                    <a:pt x="3139" y="2111"/>
                    <a:pt x="3101" y="2108"/>
                  </a:cubicBezTo>
                  <a:lnTo>
                    <a:pt x="3101" y="2108"/>
                  </a:lnTo>
                  <a:cubicBezTo>
                    <a:pt x="3065" y="2106"/>
                    <a:pt x="3034" y="2087"/>
                    <a:pt x="3017" y="2056"/>
                  </a:cubicBezTo>
                  <a:lnTo>
                    <a:pt x="3017" y="2056"/>
                  </a:lnTo>
                  <a:cubicBezTo>
                    <a:pt x="3016" y="2054"/>
                    <a:pt x="3015" y="2052"/>
                    <a:pt x="3014" y="2051"/>
                  </a:cubicBezTo>
                  <a:lnTo>
                    <a:pt x="3014" y="2050"/>
                  </a:lnTo>
                  <a:lnTo>
                    <a:pt x="3014" y="2050"/>
                  </a:lnTo>
                  <a:cubicBezTo>
                    <a:pt x="3005" y="2030"/>
                    <a:pt x="3002" y="2009"/>
                    <a:pt x="3006" y="1989"/>
                  </a:cubicBezTo>
                  <a:lnTo>
                    <a:pt x="3006" y="1989"/>
                  </a:lnTo>
                  <a:cubicBezTo>
                    <a:pt x="3006" y="1987"/>
                    <a:pt x="3007" y="1985"/>
                    <a:pt x="3008" y="1984"/>
                  </a:cubicBezTo>
                  <a:lnTo>
                    <a:pt x="3324" y="1436"/>
                  </a:lnTo>
                  <a:lnTo>
                    <a:pt x="2495" y="0"/>
                  </a:lnTo>
                  <a:lnTo>
                    <a:pt x="831" y="0"/>
                  </a:lnTo>
                  <a:lnTo>
                    <a:pt x="0" y="1437"/>
                  </a:lnTo>
                  <a:lnTo>
                    <a:pt x="314" y="1980"/>
                  </a:lnTo>
                  <a:lnTo>
                    <a:pt x="314" y="1980"/>
                  </a:lnTo>
                  <a:cubicBezTo>
                    <a:pt x="325" y="1987"/>
                    <a:pt x="337" y="1991"/>
                    <a:pt x="349" y="1991"/>
                  </a:cubicBezTo>
                  <a:lnTo>
                    <a:pt x="349" y="1991"/>
                  </a:lnTo>
                  <a:cubicBezTo>
                    <a:pt x="375" y="1993"/>
                    <a:pt x="397" y="1980"/>
                    <a:pt x="412" y="1959"/>
                  </a:cubicBezTo>
                  <a:lnTo>
                    <a:pt x="412" y="1959"/>
                  </a:lnTo>
                  <a:cubicBezTo>
                    <a:pt x="456" y="1894"/>
                    <a:pt x="509" y="1840"/>
                    <a:pt x="553" y="1814"/>
                  </a:cubicBezTo>
                  <a:lnTo>
                    <a:pt x="553" y="1814"/>
                  </a:lnTo>
                  <a:cubicBezTo>
                    <a:pt x="557" y="1812"/>
                    <a:pt x="560" y="1810"/>
                    <a:pt x="563" y="1809"/>
                  </a:cubicBezTo>
                  <a:lnTo>
                    <a:pt x="563" y="1809"/>
                  </a:lnTo>
                  <a:cubicBezTo>
                    <a:pt x="592" y="1794"/>
                    <a:pt x="622" y="1786"/>
                    <a:pt x="653" y="1786"/>
                  </a:cubicBezTo>
                  <a:lnTo>
                    <a:pt x="653" y="1786"/>
                  </a:lnTo>
                  <a:lnTo>
                    <a:pt x="653" y="1786"/>
                  </a:lnTo>
                  <a:cubicBezTo>
                    <a:pt x="656" y="1786"/>
                    <a:pt x="659" y="1786"/>
                    <a:pt x="660" y="1786"/>
                  </a:cubicBezTo>
                  <a:lnTo>
                    <a:pt x="665" y="1786"/>
                  </a:lnTo>
                  <a:lnTo>
                    <a:pt x="665" y="1786"/>
                  </a:lnTo>
                  <a:cubicBezTo>
                    <a:pt x="666" y="1787"/>
                    <a:pt x="667" y="1787"/>
                    <a:pt x="668" y="1787"/>
                  </a:cubicBezTo>
                  <a:lnTo>
                    <a:pt x="670" y="1787"/>
                  </a:lnTo>
                  <a:lnTo>
                    <a:pt x="670" y="1787"/>
                  </a:lnTo>
                  <a:cubicBezTo>
                    <a:pt x="672" y="1787"/>
                    <a:pt x="674" y="1788"/>
                    <a:pt x="676" y="1788"/>
                  </a:cubicBezTo>
                  <a:lnTo>
                    <a:pt x="678" y="1788"/>
                  </a:lnTo>
                  <a:lnTo>
                    <a:pt x="678" y="1788"/>
                  </a:lnTo>
                  <a:cubicBezTo>
                    <a:pt x="691" y="1790"/>
                    <a:pt x="704" y="1793"/>
                    <a:pt x="717" y="1798"/>
                  </a:cubicBezTo>
                  <a:lnTo>
                    <a:pt x="717" y="1798"/>
                  </a:lnTo>
                  <a:cubicBezTo>
                    <a:pt x="765" y="1817"/>
                    <a:pt x="811" y="1858"/>
                    <a:pt x="843" y="1914"/>
                  </a:cubicBezTo>
                  <a:lnTo>
                    <a:pt x="843" y="1914"/>
                  </a:lnTo>
                  <a:cubicBezTo>
                    <a:pt x="879" y="1977"/>
                    <a:pt x="890" y="2040"/>
                    <a:pt x="877" y="2095"/>
                  </a:cubicBezTo>
                  <a:lnTo>
                    <a:pt x="877" y="2095"/>
                  </a:lnTo>
                  <a:cubicBezTo>
                    <a:pt x="869" y="2125"/>
                    <a:pt x="855" y="2152"/>
                    <a:pt x="834" y="2174"/>
                  </a:cubicBezTo>
                  <a:lnTo>
                    <a:pt x="834" y="2174"/>
                  </a:lnTo>
                  <a:cubicBezTo>
                    <a:pt x="820" y="2189"/>
                    <a:pt x="803" y="2203"/>
                    <a:pt x="783" y="2214"/>
                  </a:cubicBezTo>
                  <a:lnTo>
                    <a:pt x="783" y="2214"/>
                  </a:lnTo>
                  <a:cubicBezTo>
                    <a:pt x="761" y="2228"/>
                    <a:pt x="730" y="2239"/>
                    <a:pt x="693" y="2246"/>
                  </a:cubicBezTo>
                  <a:lnTo>
                    <a:pt x="693" y="2246"/>
                  </a:lnTo>
                  <a:cubicBezTo>
                    <a:pt x="660" y="2254"/>
                    <a:pt x="623" y="2260"/>
                    <a:pt x="585" y="2263"/>
                  </a:cubicBezTo>
                  <a:lnTo>
                    <a:pt x="585" y="2263"/>
                  </a:lnTo>
                  <a:cubicBezTo>
                    <a:pt x="561" y="2265"/>
                    <a:pt x="539" y="2279"/>
                    <a:pt x="528" y="2300"/>
                  </a:cubicBezTo>
                  <a:lnTo>
                    <a:pt x="528" y="2300"/>
                  </a:lnTo>
                  <a:cubicBezTo>
                    <a:pt x="522" y="2311"/>
                    <a:pt x="519" y="2323"/>
                    <a:pt x="520" y="2336"/>
                  </a:cubicBezTo>
                  <a:lnTo>
                    <a:pt x="835" y="2881"/>
                  </a:lnTo>
                  <a:lnTo>
                    <a:pt x="2490" y="2882"/>
                  </a:lnTo>
                  <a:lnTo>
                    <a:pt x="2799" y="2345"/>
                  </a:lnTo>
                  <a:lnTo>
                    <a:pt x="2799" y="2345"/>
                  </a:lnTo>
                  <a:cubicBezTo>
                    <a:pt x="2800" y="2344"/>
                    <a:pt x="2801" y="2343"/>
                    <a:pt x="2802" y="2342"/>
                  </a:cubicBezTo>
                  <a:lnTo>
                    <a:pt x="2802" y="2342"/>
                  </a:lnTo>
                  <a:cubicBezTo>
                    <a:pt x="2804" y="2339"/>
                    <a:pt x="2807" y="2338"/>
                    <a:pt x="2810" y="2336"/>
                  </a:cubicBezTo>
                  <a:lnTo>
                    <a:pt x="2811" y="2334"/>
                  </a:lnTo>
                  <a:lnTo>
                    <a:pt x="2811" y="2334"/>
                  </a:lnTo>
                  <a:cubicBezTo>
                    <a:pt x="2812" y="2332"/>
                    <a:pt x="2814" y="2330"/>
                    <a:pt x="2815" y="2329"/>
                  </a:cubicBezTo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wrap="square" anchor="ctr">
              <a:normAutofit/>
            </a:bodyPr>
            <a:lstStyle/>
            <a:p>
              <a:pPr algn="ctr"/>
              <a:r>
                <a:rPr lang="en-US" sz="1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Materialidade</a:t>
              </a:r>
              <a:endPara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782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>
            <a:extLst>
              <a:ext uri="{FF2B5EF4-FFF2-40B4-BE49-F238E27FC236}">
                <a16:creationId xmlns:a16="http://schemas.microsoft.com/office/drawing/2014/main" id="{8799E29E-168B-F749-A261-1161288A8C05}"/>
              </a:ext>
            </a:extLst>
          </p:cNvPr>
          <p:cNvSpPr/>
          <p:nvPr/>
        </p:nvSpPr>
        <p:spPr>
          <a:xfrm>
            <a:off x="757399" y="1917701"/>
            <a:ext cx="3029947" cy="4007724"/>
          </a:xfrm>
          <a:prstGeom prst="round2DiagRect">
            <a:avLst/>
          </a:prstGeom>
          <a:noFill/>
          <a:ln w="28575">
            <a:solidFill>
              <a:srgbClr val="F9C0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>
              <a:solidFill>
                <a:srgbClr val="F9C032"/>
              </a:solidFill>
            </a:endParaRPr>
          </a:p>
        </p:txBody>
      </p:sp>
      <p:sp>
        <p:nvSpPr>
          <p:cNvPr id="50" name="Round Diagonal Corner Rectangle 49">
            <a:extLst>
              <a:ext uri="{FF2B5EF4-FFF2-40B4-BE49-F238E27FC236}">
                <a16:creationId xmlns:a16="http://schemas.microsoft.com/office/drawing/2014/main" id="{F236187A-1B14-C341-869E-A75B4395DFB4}"/>
              </a:ext>
            </a:extLst>
          </p:cNvPr>
          <p:cNvSpPr/>
          <p:nvPr/>
        </p:nvSpPr>
        <p:spPr>
          <a:xfrm>
            <a:off x="4663151" y="1917701"/>
            <a:ext cx="3029947" cy="4007724"/>
          </a:xfrm>
          <a:prstGeom prst="round2DiagRect">
            <a:avLst/>
          </a:prstGeom>
          <a:noFill/>
          <a:ln w="28575">
            <a:solidFill>
              <a:srgbClr val="F9C0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>
              <a:solidFill>
                <a:srgbClr val="F9C032"/>
              </a:solidFill>
            </a:endParaRPr>
          </a:p>
        </p:txBody>
      </p:sp>
      <p:sp>
        <p:nvSpPr>
          <p:cNvPr id="51" name="Round Diagonal Corner Rectangle 50">
            <a:extLst>
              <a:ext uri="{FF2B5EF4-FFF2-40B4-BE49-F238E27FC236}">
                <a16:creationId xmlns:a16="http://schemas.microsoft.com/office/drawing/2014/main" id="{DA69B538-8249-6C4B-A62F-F12E7300CA6E}"/>
              </a:ext>
            </a:extLst>
          </p:cNvPr>
          <p:cNvSpPr/>
          <p:nvPr/>
        </p:nvSpPr>
        <p:spPr>
          <a:xfrm>
            <a:off x="8725142" y="1917701"/>
            <a:ext cx="3029947" cy="4007724"/>
          </a:xfrm>
          <a:prstGeom prst="round2DiagRect">
            <a:avLst/>
          </a:prstGeom>
          <a:noFill/>
          <a:ln w="28575">
            <a:solidFill>
              <a:srgbClr val="F9C0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>
              <a:solidFill>
                <a:srgbClr val="F9C032"/>
              </a:solidFill>
            </a:endParaRPr>
          </a:p>
        </p:txBody>
      </p:sp>
      <p:sp>
        <p:nvSpPr>
          <p:cNvPr id="55" name="Round Diagonal Corner Rectangle 54">
            <a:extLst>
              <a:ext uri="{FF2B5EF4-FFF2-40B4-BE49-F238E27FC236}">
                <a16:creationId xmlns:a16="http://schemas.microsoft.com/office/drawing/2014/main" id="{2BCF9518-B172-DB4E-A9B1-F7A3AD9CE7CA}"/>
              </a:ext>
            </a:extLst>
          </p:cNvPr>
          <p:cNvSpPr/>
          <p:nvPr/>
        </p:nvSpPr>
        <p:spPr>
          <a:xfrm>
            <a:off x="980901" y="2132413"/>
            <a:ext cx="2608101" cy="647700"/>
          </a:xfrm>
          <a:prstGeom prst="round2DiagRect">
            <a:avLst>
              <a:gd name="adj1" fmla="val 38236"/>
              <a:gd name="adj2" fmla="val 0"/>
            </a:avLst>
          </a:prstGeom>
          <a:solidFill>
            <a:srgbClr val="F9C03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>
              <a:solidFill>
                <a:srgbClr val="F9C032"/>
              </a:solidFill>
            </a:endParaRPr>
          </a:p>
        </p:txBody>
      </p:sp>
      <p:sp>
        <p:nvSpPr>
          <p:cNvPr id="56" name="Round Diagonal Corner Rectangle 55">
            <a:extLst>
              <a:ext uri="{FF2B5EF4-FFF2-40B4-BE49-F238E27FC236}">
                <a16:creationId xmlns:a16="http://schemas.microsoft.com/office/drawing/2014/main" id="{6D58EE57-2272-994F-9E14-469EA8AAC8A1}"/>
              </a:ext>
            </a:extLst>
          </p:cNvPr>
          <p:cNvSpPr/>
          <p:nvPr/>
        </p:nvSpPr>
        <p:spPr>
          <a:xfrm>
            <a:off x="4905201" y="2132413"/>
            <a:ext cx="2608101" cy="647700"/>
          </a:xfrm>
          <a:prstGeom prst="round2DiagRect">
            <a:avLst>
              <a:gd name="adj1" fmla="val 38236"/>
              <a:gd name="adj2" fmla="val 0"/>
            </a:avLst>
          </a:prstGeom>
          <a:solidFill>
            <a:srgbClr val="F9C03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>
              <a:solidFill>
                <a:srgbClr val="F9C032"/>
              </a:solidFill>
            </a:endParaRPr>
          </a:p>
        </p:txBody>
      </p:sp>
      <p:sp>
        <p:nvSpPr>
          <p:cNvPr id="57" name="Round Diagonal Corner Rectangle 56">
            <a:extLst>
              <a:ext uri="{FF2B5EF4-FFF2-40B4-BE49-F238E27FC236}">
                <a16:creationId xmlns:a16="http://schemas.microsoft.com/office/drawing/2014/main" id="{1462E6C3-3F58-5844-B69E-BF37078BBD9D}"/>
              </a:ext>
            </a:extLst>
          </p:cNvPr>
          <p:cNvSpPr/>
          <p:nvPr/>
        </p:nvSpPr>
        <p:spPr>
          <a:xfrm>
            <a:off x="8956501" y="2132413"/>
            <a:ext cx="2608101" cy="647700"/>
          </a:xfrm>
          <a:prstGeom prst="round2DiagRect">
            <a:avLst>
              <a:gd name="adj1" fmla="val 38236"/>
              <a:gd name="adj2" fmla="val 0"/>
            </a:avLst>
          </a:prstGeom>
          <a:solidFill>
            <a:srgbClr val="F9C03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>
              <a:solidFill>
                <a:srgbClr val="F9C032"/>
              </a:solidFill>
            </a:endParaRP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BAD39C2F-3088-495B-94E9-83E193733BF9}"/>
              </a:ext>
            </a:extLst>
          </p:cNvPr>
          <p:cNvSpPr txBox="1"/>
          <p:nvPr/>
        </p:nvSpPr>
        <p:spPr>
          <a:xfrm>
            <a:off x="980901" y="3372583"/>
            <a:ext cx="2720062" cy="8662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BR" sz="1600" dirty="0">
                <a:solidFill>
                  <a:schemeClr val="bg1"/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ISAE / NBC TO 3000 (*)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BR" sz="1600" dirty="0">
                <a:solidFill>
                  <a:schemeClr val="bg1"/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ISAE / NBC TO 3410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DE7AFCBE-8242-4D8B-8A23-F3B8E76FB907}"/>
              </a:ext>
            </a:extLst>
          </p:cNvPr>
          <p:cNvSpPr txBox="1"/>
          <p:nvPr/>
        </p:nvSpPr>
        <p:spPr>
          <a:xfrm>
            <a:off x="4964241" y="2780113"/>
            <a:ext cx="2819166" cy="220509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endParaRPr lang="pt-BR" sz="1600" dirty="0">
              <a:solidFill>
                <a:schemeClr val="bg1"/>
              </a:solidFill>
              <a:latin typeface="Montserrat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BR" sz="1600" dirty="0">
                <a:solidFill>
                  <a:schemeClr val="bg1"/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ISAE / NBC TO 3000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BR" sz="1600" dirty="0">
                <a:solidFill>
                  <a:schemeClr val="bg1"/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ISAE / NBC TO 3410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pt-BR" sz="1600" dirty="0">
              <a:solidFill>
                <a:schemeClr val="bg1"/>
              </a:solidFill>
              <a:latin typeface="Montserrat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BR" sz="1600" dirty="0">
                <a:solidFill>
                  <a:schemeClr val="bg1"/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+ ISSA 5000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EBA794D7-64FF-45E0-862D-E00F7BF65BEA}"/>
              </a:ext>
            </a:extLst>
          </p:cNvPr>
          <p:cNvSpPr txBox="1"/>
          <p:nvPr/>
        </p:nvSpPr>
        <p:spPr>
          <a:xfrm>
            <a:off x="8937166" y="2957085"/>
            <a:ext cx="2817923" cy="220509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BR" sz="1600" dirty="0">
                <a:solidFill>
                  <a:schemeClr val="bg1"/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ISAE / NBC TO 3000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BR" sz="1600" dirty="0">
                <a:solidFill>
                  <a:schemeClr val="bg1"/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ISAE / NBC TO 3410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BR" sz="1600" dirty="0">
                <a:solidFill>
                  <a:schemeClr val="bg1"/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ISSA 5000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pt-BR" sz="1600" dirty="0">
              <a:solidFill>
                <a:schemeClr val="bg1"/>
              </a:solidFill>
              <a:latin typeface="Montserrat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BR" sz="1600" dirty="0">
                <a:solidFill>
                  <a:schemeClr val="bg1"/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+ ISSA ....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14E537E-627A-CA45-B54B-6E037CBB2AFC}"/>
              </a:ext>
            </a:extLst>
          </p:cNvPr>
          <p:cNvGrpSpPr/>
          <p:nvPr/>
        </p:nvGrpSpPr>
        <p:grpSpPr>
          <a:xfrm>
            <a:off x="3892738" y="3546030"/>
            <a:ext cx="665020" cy="665020"/>
            <a:chOff x="3892738" y="3829382"/>
            <a:chExt cx="665020" cy="665020"/>
          </a:xfrm>
        </p:grpSpPr>
        <p:sp>
          <p:nvSpPr>
            <p:cNvPr id="42" name="Elipse 41">
              <a:extLst>
                <a:ext uri="{FF2B5EF4-FFF2-40B4-BE49-F238E27FC236}">
                  <a16:creationId xmlns:a16="http://schemas.microsoft.com/office/drawing/2014/main" id="{C07F0A2E-099F-46A1-A755-08DD2AB02744}"/>
                </a:ext>
              </a:extLst>
            </p:cNvPr>
            <p:cNvSpPr/>
            <p:nvPr/>
          </p:nvSpPr>
          <p:spPr>
            <a:xfrm>
              <a:off x="3892738" y="3829382"/>
              <a:ext cx="665020" cy="665020"/>
            </a:xfrm>
            <a:prstGeom prst="ellipse">
              <a:avLst/>
            </a:prstGeom>
            <a:solidFill>
              <a:srgbClr val="F9C03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43" name="Freeform 117">
              <a:extLst>
                <a:ext uri="{FF2B5EF4-FFF2-40B4-BE49-F238E27FC236}">
                  <a16:creationId xmlns:a16="http://schemas.microsoft.com/office/drawing/2014/main" id="{4006C00E-361A-4A06-8BFC-1AD5FD6BCE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7718" y="4034002"/>
              <a:ext cx="247848" cy="255779"/>
            </a:xfrm>
            <a:custGeom>
              <a:avLst/>
              <a:gdLst>
                <a:gd name="T0" fmla="*/ 164810 w 458"/>
                <a:gd name="T1" fmla="*/ 79795 h 472"/>
                <a:gd name="T2" fmla="*/ 164810 w 458"/>
                <a:gd name="T3" fmla="*/ 79795 h 472"/>
                <a:gd name="T4" fmla="*/ 85110 w 458"/>
                <a:gd name="T5" fmla="*/ 5416 h 472"/>
                <a:gd name="T6" fmla="*/ 74291 w 458"/>
                <a:gd name="T7" fmla="*/ 5416 h 472"/>
                <a:gd name="T8" fmla="*/ 74291 w 458"/>
                <a:gd name="T9" fmla="*/ 15887 h 472"/>
                <a:gd name="T10" fmla="*/ 148582 w 458"/>
                <a:gd name="T11" fmla="*/ 84850 h 472"/>
                <a:gd name="T12" fmla="*/ 74291 w 458"/>
                <a:gd name="T13" fmla="*/ 159590 h 472"/>
                <a:gd name="T14" fmla="*/ 74291 w 458"/>
                <a:gd name="T15" fmla="*/ 170061 h 472"/>
                <a:gd name="T16" fmla="*/ 85110 w 458"/>
                <a:gd name="T17" fmla="*/ 170061 h 472"/>
                <a:gd name="T18" fmla="*/ 164810 w 458"/>
                <a:gd name="T19" fmla="*/ 90266 h 472"/>
                <a:gd name="T20" fmla="*/ 164810 w 458"/>
                <a:gd name="T21" fmla="*/ 84850 h 472"/>
                <a:gd name="T22" fmla="*/ 164810 w 458"/>
                <a:gd name="T23" fmla="*/ 79795 h 472"/>
                <a:gd name="T24" fmla="*/ 79700 w 458"/>
                <a:gd name="T25" fmla="*/ 84850 h 472"/>
                <a:gd name="T26" fmla="*/ 79700 w 458"/>
                <a:gd name="T27" fmla="*/ 84850 h 472"/>
                <a:gd name="T28" fmla="*/ 79700 w 458"/>
                <a:gd name="T29" fmla="*/ 79795 h 472"/>
                <a:gd name="T30" fmla="*/ 15868 w 458"/>
                <a:gd name="T31" fmla="*/ 15887 h 472"/>
                <a:gd name="T32" fmla="*/ 5410 w 458"/>
                <a:gd name="T33" fmla="*/ 15887 h 472"/>
                <a:gd name="T34" fmla="*/ 5410 w 458"/>
                <a:gd name="T35" fmla="*/ 26719 h 472"/>
                <a:gd name="T36" fmla="*/ 63832 w 458"/>
                <a:gd name="T37" fmla="*/ 84850 h 472"/>
                <a:gd name="T38" fmla="*/ 5410 w 458"/>
                <a:gd name="T39" fmla="*/ 143342 h 472"/>
                <a:gd name="T40" fmla="*/ 5410 w 458"/>
                <a:gd name="T41" fmla="*/ 154174 h 472"/>
                <a:gd name="T42" fmla="*/ 15868 w 458"/>
                <a:gd name="T43" fmla="*/ 154174 h 472"/>
                <a:gd name="T44" fmla="*/ 79700 w 458"/>
                <a:gd name="T45" fmla="*/ 90266 h 472"/>
                <a:gd name="T46" fmla="*/ 79700 w 458"/>
                <a:gd name="T47" fmla="*/ 84850 h 47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58" h="472">
                  <a:moveTo>
                    <a:pt x="457" y="221"/>
                  </a:moveTo>
                  <a:lnTo>
                    <a:pt x="457" y="221"/>
                  </a:lnTo>
                  <a:cubicBezTo>
                    <a:pt x="236" y="15"/>
                    <a:pt x="236" y="15"/>
                    <a:pt x="236" y="15"/>
                  </a:cubicBezTo>
                  <a:cubicBezTo>
                    <a:pt x="236" y="0"/>
                    <a:pt x="221" y="0"/>
                    <a:pt x="206" y="15"/>
                  </a:cubicBezTo>
                  <a:cubicBezTo>
                    <a:pt x="206" y="15"/>
                    <a:pt x="206" y="30"/>
                    <a:pt x="206" y="44"/>
                  </a:cubicBezTo>
                  <a:cubicBezTo>
                    <a:pt x="412" y="235"/>
                    <a:pt x="412" y="235"/>
                    <a:pt x="412" y="235"/>
                  </a:cubicBezTo>
                  <a:cubicBezTo>
                    <a:pt x="206" y="442"/>
                    <a:pt x="206" y="442"/>
                    <a:pt x="206" y="442"/>
                  </a:cubicBezTo>
                  <a:cubicBezTo>
                    <a:pt x="206" y="456"/>
                    <a:pt x="206" y="456"/>
                    <a:pt x="206" y="471"/>
                  </a:cubicBezTo>
                  <a:cubicBezTo>
                    <a:pt x="221" y="471"/>
                    <a:pt x="236" y="471"/>
                    <a:pt x="236" y="471"/>
                  </a:cubicBezTo>
                  <a:cubicBezTo>
                    <a:pt x="457" y="250"/>
                    <a:pt x="457" y="250"/>
                    <a:pt x="457" y="250"/>
                  </a:cubicBezTo>
                  <a:cubicBezTo>
                    <a:pt x="457" y="250"/>
                    <a:pt x="457" y="250"/>
                    <a:pt x="457" y="235"/>
                  </a:cubicBezTo>
                  <a:cubicBezTo>
                    <a:pt x="457" y="235"/>
                    <a:pt x="457" y="235"/>
                    <a:pt x="457" y="221"/>
                  </a:cubicBezTo>
                  <a:close/>
                  <a:moveTo>
                    <a:pt x="221" y="235"/>
                  </a:moveTo>
                  <a:lnTo>
                    <a:pt x="221" y="235"/>
                  </a:lnTo>
                  <a:cubicBezTo>
                    <a:pt x="221" y="235"/>
                    <a:pt x="221" y="235"/>
                    <a:pt x="221" y="221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30" y="44"/>
                    <a:pt x="15" y="44"/>
                    <a:pt x="15" y="44"/>
                  </a:cubicBezTo>
                  <a:cubicBezTo>
                    <a:pt x="0" y="59"/>
                    <a:pt x="0" y="74"/>
                    <a:pt x="15" y="74"/>
                  </a:cubicBezTo>
                  <a:cubicBezTo>
                    <a:pt x="177" y="235"/>
                    <a:pt x="177" y="235"/>
                    <a:pt x="177" y="235"/>
                  </a:cubicBezTo>
                  <a:cubicBezTo>
                    <a:pt x="15" y="397"/>
                    <a:pt x="15" y="397"/>
                    <a:pt x="15" y="397"/>
                  </a:cubicBezTo>
                  <a:cubicBezTo>
                    <a:pt x="0" y="412"/>
                    <a:pt x="0" y="427"/>
                    <a:pt x="15" y="427"/>
                  </a:cubicBezTo>
                  <a:cubicBezTo>
                    <a:pt x="15" y="442"/>
                    <a:pt x="30" y="442"/>
                    <a:pt x="44" y="427"/>
                  </a:cubicBezTo>
                  <a:cubicBezTo>
                    <a:pt x="221" y="250"/>
                    <a:pt x="221" y="250"/>
                    <a:pt x="221" y="250"/>
                  </a:cubicBezTo>
                  <a:cubicBezTo>
                    <a:pt x="221" y="250"/>
                    <a:pt x="221" y="250"/>
                    <a:pt x="221" y="235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47" name="Título 1">
            <a:extLst>
              <a:ext uri="{FF2B5EF4-FFF2-40B4-BE49-F238E27FC236}">
                <a16:creationId xmlns:a16="http://schemas.microsoft.com/office/drawing/2014/main" id="{ECE33581-7AF6-7442-9AD9-1534C4B54C06}"/>
              </a:ext>
            </a:extLst>
          </p:cNvPr>
          <p:cNvSpPr txBox="1">
            <a:spLocks/>
          </p:cNvSpPr>
          <p:nvPr/>
        </p:nvSpPr>
        <p:spPr>
          <a:xfrm>
            <a:off x="738084" y="471227"/>
            <a:ext cx="8697686" cy="89519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800" b="1" dirty="0">
                <a:solidFill>
                  <a:schemeClr val="bg1"/>
                </a:solidFill>
                <a:latin typeface="Montserrat ExtraBold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Transição</a:t>
            </a:r>
          </a:p>
        </p:txBody>
      </p:sp>
      <p:sp>
        <p:nvSpPr>
          <p:cNvPr id="49" name="Retângulo 5">
            <a:extLst>
              <a:ext uri="{FF2B5EF4-FFF2-40B4-BE49-F238E27FC236}">
                <a16:creationId xmlns:a16="http://schemas.microsoft.com/office/drawing/2014/main" id="{E5EBB231-7F6A-B840-AB04-C8058B8C55D6}"/>
              </a:ext>
            </a:extLst>
          </p:cNvPr>
          <p:cNvSpPr/>
          <p:nvPr/>
        </p:nvSpPr>
        <p:spPr>
          <a:xfrm>
            <a:off x="839684" y="1173319"/>
            <a:ext cx="403093" cy="87841"/>
          </a:xfrm>
          <a:prstGeom prst="rect">
            <a:avLst/>
          </a:prstGeom>
          <a:solidFill>
            <a:srgbClr val="F9C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594E6236-95DA-6847-BAAE-734DEF35B541}"/>
              </a:ext>
            </a:extLst>
          </p:cNvPr>
          <p:cNvGrpSpPr/>
          <p:nvPr/>
        </p:nvGrpSpPr>
        <p:grpSpPr>
          <a:xfrm>
            <a:off x="7880538" y="3546030"/>
            <a:ext cx="665020" cy="665020"/>
            <a:chOff x="3892738" y="3829382"/>
            <a:chExt cx="665020" cy="665020"/>
          </a:xfrm>
        </p:grpSpPr>
        <p:sp>
          <p:nvSpPr>
            <p:cNvPr id="53" name="Elipse 41">
              <a:extLst>
                <a:ext uri="{FF2B5EF4-FFF2-40B4-BE49-F238E27FC236}">
                  <a16:creationId xmlns:a16="http://schemas.microsoft.com/office/drawing/2014/main" id="{E8B2747B-5F64-0642-9786-166CB2D997F6}"/>
                </a:ext>
              </a:extLst>
            </p:cNvPr>
            <p:cNvSpPr/>
            <p:nvPr/>
          </p:nvSpPr>
          <p:spPr>
            <a:xfrm>
              <a:off x="3892738" y="3829382"/>
              <a:ext cx="665020" cy="665020"/>
            </a:xfrm>
            <a:prstGeom prst="ellipse">
              <a:avLst/>
            </a:prstGeom>
            <a:solidFill>
              <a:srgbClr val="F9C03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54" name="Freeform 117">
              <a:extLst>
                <a:ext uri="{FF2B5EF4-FFF2-40B4-BE49-F238E27FC236}">
                  <a16:creationId xmlns:a16="http://schemas.microsoft.com/office/drawing/2014/main" id="{F4F63664-D4A6-034D-9352-6918372720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7718" y="4034002"/>
              <a:ext cx="247848" cy="255779"/>
            </a:xfrm>
            <a:custGeom>
              <a:avLst/>
              <a:gdLst>
                <a:gd name="T0" fmla="*/ 164810 w 458"/>
                <a:gd name="T1" fmla="*/ 79795 h 472"/>
                <a:gd name="T2" fmla="*/ 164810 w 458"/>
                <a:gd name="T3" fmla="*/ 79795 h 472"/>
                <a:gd name="T4" fmla="*/ 85110 w 458"/>
                <a:gd name="T5" fmla="*/ 5416 h 472"/>
                <a:gd name="T6" fmla="*/ 74291 w 458"/>
                <a:gd name="T7" fmla="*/ 5416 h 472"/>
                <a:gd name="T8" fmla="*/ 74291 w 458"/>
                <a:gd name="T9" fmla="*/ 15887 h 472"/>
                <a:gd name="T10" fmla="*/ 148582 w 458"/>
                <a:gd name="T11" fmla="*/ 84850 h 472"/>
                <a:gd name="T12" fmla="*/ 74291 w 458"/>
                <a:gd name="T13" fmla="*/ 159590 h 472"/>
                <a:gd name="T14" fmla="*/ 74291 w 458"/>
                <a:gd name="T15" fmla="*/ 170061 h 472"/>
                <a:gd name="T16" fmla="*/ 85110 w 458"/>
                <a:gd name="T17" fmla="*/ 170061 h 472"/>
                <a:gd name="T18" fmla="*/ 164810 w 458"/>
                <a:gd name="T19" fmla="*/ 90266 h 472"/>
                <a:gd name="T20" fmla="*/ 164810 w 458"/>
                <a:gd name="T21" fmla="*/ 84850 h 472"/>
                <a:gd name="T22" fmla="*/ 164810 w 458"/>
                <a:gd name="T23" fmla="*/ 79795 h 472"/>
                <a:gd name="T24" fmla="*/ 79700 w 458"/>
                <a:gd name="T25" fmla="*/ 84850 h 472"/>
                <a:gd name="T26" fmla="*/ 79700 w 458"/>
                <a:gd name="T27" fmla="*/ 84850 h 472"/>
                <a:gd name="T28" fmla="*/ 79700 w 458"/>
                <a:gd name="T29" fmla="*/ 79795 h 472"/>
                <a:gd name="T30" fmla="*/ 15868 w 458"/>
                <a:gd name="T31" fmla="*/ 15887 h 472"/>
                <a:gd name="T32" fmla="*/ 5410 w 458"/>
                <a:gd name="T33" fmla="*/ 15887 h 472"/>
                <a:gd name="T34" fmla="*/ 5410 w 458"/>
                <a:gd name="T35" fmla="*/ 26719 h 472"/>
                <a:gd name="T36" fmla="*/ 63832 w 458"/>
                <a:gd name="T37" fmla="*/ 84850 h 472"/>
                <a:gd name="T38" fmla="*/ 5410 w 458"/>
                <a:gd name="T39" fmla="*/ 143342 h 472"/>
                <a:gd name="T40" fmla="*/ 5410 w 458"/>
                <a:gd name="T41" fmla="*/ 154174 h 472"/>
                <a:gd name="T42" fmla="*/ 15868 w 458"/>
                <a:gd name="T43" fmla="*/ 154174 h 472"/>
                <a:gd name="T44" fmla="*/ 79700 w 458"/>
                <a:gd name="T45" fmla="*/ 90266 h 472"/>
                <a:gd name="T46" fmla="*/ 79700 w 458"/>
                <a:gd name="T47" fmla="*/ 84850 h 47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58" h="472">
                  <a:moveTo>
                    <a:pt x="457" y="221"/>
                  </a:moveTo>
                  <a:lnTo>
                    <a:pt x="457" y="221"/>
                  </a:lnTo>
                  <a:cubicBezTo>
                    <a:pt x="236" y="15"/>
                    <a:pt x="236" y="15"/>
                    <a:pt x="236" y="15"/>
                  </a:cubicBezTo>
                  <a:cubicBezTo>
                    <a:pt x="236" y="0"/>
                    <a:pt x="221" y="0"/>
                    <a:pt x="206" y="15"/>
                  </a:cubicBezTo>
                  <a:cubicBezTo>
                    <a:pt x="206" y="15"/>
                    <a:pt x="206" y="30"/>
                    <a:pt x="206" y="44"/>
                  </a:cubicBezTo>
                  <a:cubicBezTo>
                    <a:pt x="412" y="235"/>
                    <a:pt x="412" y="235"/>
                    <a:pt x="412" y="235"/>
                  </a:cubicBezTo>
                  <a:cubicBezTo>
                    <a:pt x="206" y="442"/>
                    <a:pt x="206" y="442"/>
                    <a:pt x="206" y="442"/>
                  </a:cubicBezTo>
                  <a:cubicBezTo>
                    <a:pt x="206" y="456"/>
                    <a:pt x="206" y="456"/>
                    <a:pt x="206" y="471"/>
                  </a:cubicBezTo>
                  <a:cubicBezTo>
                    <a:pt x="221" y="471"/>
                    <a:pt x="236" y="471"/>
                    <a:pt x="236" y="471"/>
                  </a:cubicBezTo>
                  <a:cubicBezTo>
                    <a:pt x="457" y="250"/>
                    <a:pt x="457" y="250"/>
                    <a:pt x="457" y="250"/>
                  </a:cubicBezTo>
                  <a:cubicBezTo>
                    <a:pt x="457" y="250"/>
                    <a:pt x="457" y="250"/>
                    <a:pt x="457" y="235"/>
                  </a:cubicBezTo>
                  <a:cubicBezTo>
                    <a:pt x="457" y="235"/>
                    <a:pt x="457" y="235"/>
                    <a:pt x="457" y="221"/>
                  </a:cubicBezTo>
                  <a:close/>
                  <a:moveTo>
                    <a:pt x="221" y="235"/>
                  </a:moveTo>
                  <a:lnTo>
                    <a:pt x="221" y="235"/>
                  </a:lnTo>
                  <a:cubicBezTo>
                    <a:pt x="221" y="235"/>
                    <a:pt x="221" y="235"/>
                    <a:pt x="221" y="221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30" y="44"/>
                    <a:pt x="15" y="44"/>
                    <a:pt x="15" y="44"/>
                  </a:cubicBezTo>
                  <a:cubicBezTo>
                    <a:pt x="0" y="59"/>
                    <a:pt x="0" y="74"/>
                    <a:pt x="15" y="74"/>
                  </a:cubicBezTo>
                  <a:cubicBezTo>
                    <a:pt x="177" y="235"/>
                    <a:pt x="177" y="235"/>
                    <a:pt x="177" y="235"/>
                  </a:cubicBezTo>
                  <a:cubicBezTo>
                    <a:pt x="15" y="397"/>
                    <a:pt x="15" y="397"/>
                    <a:pt x="15" y="397"/>
                  </a:cubicBezTo>
                  <a:cubicBezTo>
                    <a:pt x="0" y="412"/>
                    <a:pt x="0" y="427"/>
                    <a:pt x="15" y="427"/>
                  </a:cubicBezTo>
                  <a:cubicBezTo>
                    <a:pt x="15" y="442"/>
                    <a:pt x="30" y="442"/>
                    <a:pt x="44" y="427"/>
                  </a:cubicBezTo>
                  <a:cubicBezTo>
                    <a:pt x="221" y="250"/>
                    <a:pt x="221" y="250"/>
                    <a:pt x="221" y="250"/>
                  </a:cubicBezTo>
                  <a:cubicBezTo>
                    <a:pt x="221" y="250"/>
                    <a:pt x="221" y="250"/>
                    <a:pt x="221" y="235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B627D6D8-FBEB-42FC-AC4A-6C63D6D05F0E}"/>
              </a:ext>
            </a:extLst>
          </p:cNvPr>
          <p:cNvSpPr txBox="1"/>
          <p:nvPr/>
        </p:nvSpPr>
        <p:spPr>
          <a:xfrm>
            <a:off x="1413163" y="2272647"/>
            <a:ext cx="190361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sz="2000" b="1" dirty="0">
                <a:solidFill>
                  <a:srgbClr val="5C3183"/>
                </a:solidFill>
                <a:latin typeface="Montserrat Black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AGORA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F8D16F46-D621-4039-87CC-6D795FBDACA5}"/>
              </a:ext>
            </a:extLst>
          </p:cNvPr>
          <p:cNvSpPr txBox="1"/>
          <p:nvPr/>
        </p:nvSpPr>
        <p:spPr>
          <a:xfrm>
            <a:off x="5320361" y="2272648"/>
            <a:ext cx="190361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sz="2000" b="1" dirty="0">
                <a:solidFill>
                  <a:srgbClr val="5C3183"/>
                </a:solidFill>
                <a:latin typeface="Montserrat Black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3 ANOS</a:t>
            </a: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055CE41C-8767-415C-8065-FA68281125CF}"/>
              </a:ext>
            </a:extLst>
          </p:cNvPr>
          <p:cNvSpPr txBox="1"/>
          <p:nvPr/>
        </p:nvSpPr>
        <p:spPr>
          <a:xfrm>
            <a:off x="9233878" y="2272647"/>
            <a:ext cx="190361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sz="2000" b="1" dirty="0">
                <a:solidFill>
                  <a:srgbClr val="5C3183"/>
                </a:solidFill>
                <a:latin typeface="Montserrat Black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5 ANOS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7E1193E-B7D0-9805-3BAC-9F570047222F}"/>
              </a:ext>
            </a:extLst>
          </p:cNvPr>
          <p:cNvSpPr txBox="1"/>
          <p:nvPr/>
        </p:nvSpPr>
        <p:spPr>
          <a:xfrm>
            <a:off x="659150" y="6065659"/>
            <a:ext cx="8008002" cy="4199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BR" sz="1600" dirty="0">
                <a:solidFill>
                  <a:schemeClr val="bg1"/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(*) CTO 07/22 / CT Ibracon 03/22</a:t>
            </a:r>
          </a:p>
        </p:txBody>
      </p:sp>
    </p:spTree>
    <p:extLst>
      <p:ext uri="{BB962C8B-B14F-4D97-AF65-F5344CB8AC3E}">
        <p14:creationId xmlns:p14="http://schemas.microsoft.com/office/powerpoint/2010/main" val="394332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558A3A70-DCA3-46F6-BEE4-D212AC705D1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56443" y="471488"/>
            <a:ext cx="8697913" cy="89535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t-BR" sz="2800" b="1" dirty="0">
                <a:solidFill>
                  <a:srgbClr val="5C3183"/>
                </a:solidFill>
                <a:latin typeface="Montserrat ExtraBold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Principais questões do ED da ISSA 5000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39B4F91-04FA-44E6-7420-1C76E5E55BB8}"/>
              </a:ext>
            </a:extLst>
          </p:cNvPr>
          <p:cNvSpPr txBox="1"/>
          <p:nvPr/>
        </p:nvSpPr>
        <p:spPr>
          <a:xfrm>
            <a:off x="756442" y="1891924"/>
            <a:ext cx="1109993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Responde ao interesse público?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Escopo e aplicação estão claros?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Asseguração limitada e razoável?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Questões específicas do setor público?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Todos os tipos/tamanhos de entidades?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Grupos e informações consolidadas?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Fraude (</a:t>
            </a:r>
            <a:r>
              <a:rPr lang="pt-BR" sz="20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greenwashing</a:t>
            </a:r>
            <a:r>
              <a:rPr lang="pt-BR" sz="20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)?</a:t>
            </a:r>
          </a:p>
        </p:txBody>
      </p:sp>
    </p:spTree>
    <p:extLst>
      <p:ext uri="{BB962C8B-B14F-4D97-AF65-F5344CB8AC3E}">
        <p14:creationId xmlns:p14="http://schemas.microsoft.com/office/powerpoint/2010/main" val="159359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9EF4A2-FAE3-9944-910B-D64F609111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A565A869-2AA8-4FCF-8556-A71CA6C952CB}"/>
              </a:ext>
            </a:extLst>
          </p:cNvPr>
          <p:cNvSpPr txBox="1"/>
          <p:nvPr/>
        </p:nvSpPr>
        <p:spPr>
          <a:xfrm>
            <a:off x="761021" y="3428999"/>
            <a:ext cx="4251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latin typeface="Montserrat ExtraBold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OBRIGADA!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5A0881AF-CC70-48CA-BFBA-302E6A61BCC1}"/>
              </a:ext>
            </a:extLst>
          </p:cNvPr>
          <p:cNvSpPr/>
          <p:nvPr/>
        </p:nvSpPr>
        <p:spPr>
          <a:xfrm>
            <a:off x="859217" y="4183064"/>
            <a:ext cx="403093" cy="87841"/>
          </a:xfrm>
          <a:prstGeom prst="rect">
            <a:avLst/>
          </a:prstGeom>
          <a:solidFill>
            <a:srgbClr val="F9C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7569E97-B98E-43E6-AC98-8A3210382570}"/>
              </a:ext>
            </a:extLst>
          </p:cNvPr>
          <p:cNvSpPr txBox="1"/>
          <p:nvPr/>
        </p:nvSpPr>
        <p:spPr>
          <a:xfrm>
            <a:off x="6617928" y="3822569"/>
            <a:ext cx="453716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endParaRPr lang="pt-BR" sz="1200" b="1" dirty="0">
              <a:solidFill>
                <a:schemeClr val="bg1"/>
              </a:solidFill>
              <a:latin typeface="Montserrat ExtraBold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52ECDF12-436E-4DC8-AFE7-29D11059820D}"/>
              </a:ext>
            </a:extLst>
          </p:cNvPr>
          <p:cNvSpPr txBox="1"/>
          <p:nvPr/>
        </p:nvSpPr>
        <p:spPr>
          <a:xfrm>
            <a:off x="6642183" y="4829570"/>
            <a:ext cx="2264813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1100" dirty="0">
                <a:solidFill>
                  <a:schemeClr val="bg1"/>
                </a:solidFill>
                <a:latin typeface="Montserrat" pitchFamily="2" charset="77"/>
                <a:ea typeface="Open Sans Light" panose="020B0306030504020204" pitchFamily="34" charset="0"/>
                <a:cs typeface="Open Sans Light" panose="020B0306030504020204" pitchFamily="34" charset="0"/>
              </a:rPr>
              <a:t>Acesse, curta e compartilhe: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316D9A3-46BA-1743-B650-FAC647C18B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183" y="2374200"/>
            <a:ext cx="4512906" cy="1054799"/>
          </a:xfrm>
          <a:prstGeom prst="rect">
            <a:avLst/>
          </a:prstGeom>
        </p:spPr>
      </p:pic>
      <p:sp>
        <p:nvSpPr>
          <p:cNvPr id="16" name="CaixaDeTexto 7">
            <a:extLst>
              <a:ext uri="{FF2B5EF4-FFF2-40B4-BE49-F238E27FC236}">
                <a16:creationId xmlns:a16="http://schemas.microsoft.com/office/drawing/2014/main" id="{7C458985-9E13-A24C-B992-E2C32D45AE6D}"/>
              </a:ext>
            </a:extLst>
          </p:cNvPr>
          <p:cNvSpPr txBox="1"/>
          <p:nvPr/>
        </p:nvSpPr>
        <p:spPr>
          <a:xfrm>
            <a:off x="6758229" y="4237257"/>
            <a:ext cx="423047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sz="1400" b="1" dirty="0" err="1">
                <a:solidFill>
                  <a:schemeClr val="bg1"/>
                </a:solidFill>
                <a:latin typeface="Montserrat ExtraBold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www.ibracon.com.br</a:t>
            </a:r>
            <a:endParaRPr lang="pt-BR" sz="1400" b="1" dirty="0">
              <a:solidFill>
                <a:schemeClr val="bg1"/>
              </a:solidFill>
              <a:latin typeface="Montserrat ExtraBold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216E3096-1A61-5341-9584-A3051E9096F5}"/>
              </a:ext>
            </a:extLst>
          </p:cNvPr>
          <p:cNvSpPr/>
          <p:nvPr/>
        </p:nvSpPr>
        <p:spPr>
          <a:xfrm>
            <a:off x="6550269" y="4237257"/>
            <a:ext cx="4604819" cy="296617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B39AA00-E3E6-034D-B739-FB7E5687AF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241" y="4717473"/>
            <a:ext cx="484748" cy="48474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399B2F6-8105-734E-9DB9-CA4681E7C8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37891" y="4717473"/>
            <a:ext cx="484748" cy="48474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45A9499-B55C-FC49-97DF-8849224042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20541" y="4717473"/>
            <a:ext cx="484748" cy="48474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77D73297-FB0C-554B-A8CC-8E46D98FC35B}"/>
              </a:ext>
            </a:extLst>
          </p:cNvPr>
          <p:cNvSpPr/>
          <p:nvPr/>
        </p:nvSpPr>
        <p:spPr>
          <a:xfrm>
            <a:off x="0" y="6731000"/>
            <a:ext cx="12192000" cy="127000"/>
          </a:xfrm>
          <a:prstGeom prst="rect">
            <a:avLst/>
          </a:prstGeom>
          <a:solidFill>
            <a:srgbClr val="F9C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2079547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A535A664ED9064395B62D91E881DB1D" ma:contentTypeVersion="16" ma:contentTypeDescription="Crie um novo documento." ma:contentTypeScope="" ma:versionID="a59fb4ad09d686bf29436cc44ffcd22f">
  <xsd:schema xmlns:xsd="http://www.w3.org/2001/XMLSchema" xmlns:xs="http://www.w3.org/2001/XMLSchema" xmlns:p="http://schemas.microsoft.com/office/2006/metadata/properties" xmlns:ns2="db073b95-b6fc-494e-bf0d-581a7160f43f" xmlns:ns3="33782a77-8619-41a9-8aad-6eabc288c09f" targetNamespace="http://schemas.microsoft.com/office/2006/metadata/properties" ma:root="true" ma:fieldsID="4246b72b869c6e27eae59839df2f707a" ns2:_="" ns3:_="">
    <xsd:import namespace="db073b95-b6fc-494e-bf0d-581a7160f43f"/>
    <xsd:import namespace="33782a77-8619-41a9-8aad-6eabc288c0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LengthInSecond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073b95-b6fc-494e-bf0d-581a7160f4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Marcações de imagem" ma:readOnly="false" ma:fieldId="{5cf76f15-5ced-4ddc-b409-7134ff3c332f}" ma:taxonomyMulti="true" ma:sspId="d90e9308-31d9-4ab1-941d-2ce607168d0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3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782a77-8619-41a9-8aad-6eabc288c09f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9a5205fe-d7e0-4421-b77f-9c1e40018458}" ma:internalName="TaxCatchAll" ma:showField="CatchAllData" ma:web="33782a77-8619-41a9-8aad-6eabc288c09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3782a77-8619-41a9-8aad-6eabc288c09f" xsi:nil="true"/>
    <lcf76f155ced4ddcb4097134ff3c332f xmlns="db073b95-b6fc-494e-bf0d-581a7160f43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08295F0-3E9A-4E4B-9179-6AED2194C9A3}"/>
</file>

<file path=customXml/itemProps2.xml><?xml version="1.0" encoding="utf-8"?>
<ds:datastoreItem xmlns:ds="http://schemas.openxmlformats.org/officeDocument/2006/customXml" ds:itemID="{821BE02D-5059-4EDC-9D04-8CCD0713F91A}"/>
</file>

<file path=customXml/itemProps3.xml><?xml version="1.0" encoding="utf-8"?>
<ds:datastoreItem xmlns:ds="http://schemas.openxmlformats.org/officeDocument/2006/customXml" ds:itemID="{9F712ECF-FA31-4AA7-9DE3-967D9A58A7BB}"/>
</file>

<file path=docProps/app.xml><?xml version="1.0" encoding="utf-8"?>
<Properties xmlns="http://schemas.openxmlformats.org/officeDocument/2006/extended-properties" xmlns:vt="http://schemas.openxmlformats.org/officeDocument/2006/docPropsVTypes">
  <TotalTime>1611</TotalTime>
  <Words>459</Words>
  <Application>Microsoft Office PowerPoint</Application>
  <PresentationFormat>Widescreen</PresentationFormat>
  <Paragraphs>104</Paragraphs>
  <Slides>9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5" baseType="lpstr">
      <vt:lpstr>Arial</vt:lpstr>
      <vt:lpstr>Calibri</vt:lpstr>
      <vt:lpstr>Montserrat</vt:lpstr>
      <vt:lpstr>Montserrat Black</vt:lpstr>
      <vt:lpstr>Montserrat ExtraBold</vt:lpstr>
      <vt:lpstr>Tema do Office</vt:lpstr>
      <vt:lpstr>Apresentação do PowerPoint</vt:lpstr>
      <vt:lpstr>Asseguração de sustentabilidade - progresso</vt:lpstr>
      <vt:lpstr>Asseguração de sustentabilidade – progresso (cont.)</vt:lpstr>
      <vt:lpstr>Objetivo do projeto que suporta o interesse público</vt:lpstr>
      <vt:lpstr>Asseguração de sustentabilidade:  Alavancando material existente</vt:lpstr>
      <vt:lpstr>Abordagem é focar nas áreas prioritárias</vt:lpstr>
      <vt:lpstr>Apresentação do PowerPoint</vt:lpstr>
      <vt:lpstr>Principais questões do ED da ISSA 5000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fernanda Maués</dc:creator>
  <cp:lastModifiedBy>Viviene Bauer</cp:lastModifiedBy>
  <cp:revision>112</cp:revision>
  <dcterms:created xsi:type="dcterms:W3CDTF">2021-03-16T00:15:57Z</dcterms:created>
  <dcterms:modified xsi:type="dcterms:W3CDTF">2023-08-28T20:33:49Z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0x0101004A535A664ED9064395B62D91E881DB1D</vt:lpwstr>
  </property>
</Properties>
</file>