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0" r:id="rId2"/>
    <p:sldId id="301" r:id="rId3"/>
    <p:sldId id="335" r:id="rId4"/>
    <p:sldId id="336" r:id="rId5"/>
    <p:sldId id="345" r:id="rId6"/>
    <p:sldId id="337" r:id="rId7"/>
    <p:sldId id="315" r:id="rId8"/>
    <p:sldId id="317" r:id="rId9"/>
    <p:sldId id="338" r:id="rId10"/>
    <p:sldId id="339" r:id="rId11"/>
    <p:sldId id="320" r:id="rId12"/>
    <p:sldId id="340" r:id="rId13"/>
    <p:sldId id="341" r:id="rId14"/>
    <p:sldId id="342" r:id="rId15"/>
    <p:sldId id="343" r:id="rId16"/>
    <p:sldId id="324" r:id="rId17"/>
    <p:sldId id="344" r:id="rId18"/>
    <p:sldId id="334" r:id="rId19"/>
    <p:sldId id="314" r:id="rId20"/>
    <p:sldId id="329" r:id="rId21"/>
    <p:sldId id="319" r:id="rId22"/>
    <p:sldId id="316" r:id="rId23"/>
    <p:sldId id="330" r:id="rId24"/>
    <p:sldId id="325" r:id="rId25"/>
    <p:sldId id="355" r:id="rId26"/>
    <p:sldId id="328" r:id="rId27"/>
    <p:sldId id="333" r:id="rId28"/>
    <p:sldId id="332" r:id="rId29"/>
    <p:sldId id="318" r:id="rId30"/>
    <p:sldId id="347" r:id="rId31"/>
    <p:sldId id="350" r:id="rId32"/>
    <p:sldId id="349" r:id="rId33"/>
    <p:sldId id="353" r:id="rId34"/>
    <p:sldId id="356" r:id="rId35"/>
    <p:sldId id="354" r:id="rId36"/>
    <p:sldId id="351" r:id="rId37"/>
    <p:sldId id="357" r:id="rId38"/>
    <p:sldId id="302"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presentação" id="{B7E94863-D063-4288-997B-288F31EAE467}">
          <p14:sldIdLst>
            <p14:sldId id="310"/>
            <p14:sldId id="301"/>
            <p14:sldId id="335"/>
            <p14:sldId id="336"/>
            <p14:sldId id="345"/>
            <p14:sldId id="337"/>
            <p14:sldId id="315"/>
            <p14:sldId id="317"/>
            <p14:sldId id="338"/>
            <p14:sldId id="339"/>
            <p14:sldId id="320"/>
            <p14:sldId id="340"/>
            <p14:sldId id="341"/>
            <p14:sldId id="342"/>
            <p14:sldId id="343"/>
            <p14:sldId id="324"/>
            <p14:sldId id="344"/>
          </p14:sldIdLst>
        </p14:section>
        <p14:section name="Gráficos e Tabelas" id="{E2B22DD2-7824-47FF-B09B-0A4F0DDA0D62}">
          <p14:sldIdLst>
            <p14:sldId id="334"/>
            <p14:sldId id="314"/>
            <p14:sldId id="329"/>
            <p14:sldId id="319"/>
            <p14:sldId id="316"/>
            <p14:sldId id="330"/>
            <p14:sldId id="325"/>
            <p14:sldId id="355"/>
            <p14:sldId id="328"/>
            <p14:sldId id="333"/>
            <p14:sldId id="332"/>
            <p14:sldId id="318"/>
            <p14:sldId id="347"/>
            <p14:sldId id="350"/>
            <p14:sldId id="349"/>
            <p14:sldId id="353"/>
            <p14:sldId id="356"/>
            <p14:sldId id="354"/>
            <p14:sldId id="351"/>
            <p14:sldId id="357"/>
            <p14:sldId id="302"/>
          </p14:sldIdLst>
        </p14:section>
        <p14:section name="Ícones" id="{B041362B-559D-4541-8259-4F20905AAD82}">
          <p14:sldIdLst/>
        </p14:section>
        <p14:section name="Logos" id="{03D3428E-50D6-AF4A-8AD7-0CC8A354D2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3183"/>
    <a:srgbClr val="F9ED93"/>
    <a:srgbClr val="F9C032"/>
    <a:srgbClr val="912C83"/>
    <a:srgbClr val="CA2C83"/>
    <a:srgbClr val="004B1C"/>
    <a:srgbClr val="003300"/>
    <a:srgbClr val="336600"/>
    <a:srgbClr val="FECC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1FE0E-8B78-49D6-9436-A9B02B0FB024}" v="143" dt="2023-08-23T14:59:39.196"/>
  </p1510:revLst>
</p1510:revInfo>
</file>

<file path=ppt/tableStyles.xml><?xml version="1.0" encoding="utf-8"?>
<a:tblStyleLst xmlns:a="http://schemas.openxmlformats.org/drawingml/2006/main" def="{5C22544A-7EE6-4342-B048-85BDC9FD1C3A}">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00" autoAdjust="0"/>
    <p:restoredTop sz="94249" autoAdjust="0"/>
  </p:normalViewPr>
  <p:slideViewPr>
    <p:cSldViewPr snapToGrid="0">
      <p:cViewPr varScale="1">
        <p:scale>
          <a:sx n="72" d="100"/>
          <a:sy n="72" d="100"/>
        </p:scale>
        <p:origin x="948" y="66"/>
      </p:cViewPr>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yton Codo" userId="e65e8468-930c-4532-8114-efff1d74e44d" providerId="ADAL" clId="{99F1FE0E-8B78-49D6-9436-A9B02B0FB024}"/>
    <pc:docChg chg="undo redo custSel addSld delSld modSld sldOrd modSection">
      <pc:chgData name="Clayton Codo" userId="e65e8468-930c-4532-8114-efff1d74e44d" providerId="ADAL" clId="{99F1FE0E-8B78-49D6-9436-A9B02B0FB024}" dt="2023-08-23T17:29:07.406" v="5167" actId="313"/>
      <pc:docMkLst>
        <pc:docMk/>
      </pc:docMkLst>
      <pc:sldChg chg="delSp modSp add del mod ord modNotesTx">
        <pc:chgData name="Clayton Codo" userId="e65e8468-930c-4532-8114-efff1d74e44d" providerId="ADAL" clId="{99F1FE0E-8B78-49D6-9436-A9B02B0FB024}" dt="2023-08-22T18:56:18.410" v="4711" actId="47"/>
        <pc:sldMkLst>
          <pc:docMk/>
          <pc:sldMk cId="1976036115" sldId="259"/>
        </pc:sldMkLst>
        <pc:spChg chg="mod">
          <ac:chgData name="Clayton Codo" userId="e65e8468-930c-4532-8114-efff1d74e44d" providerId="ADAL" clId="{99F1FE0E-8B78-49D6-9436-A9B02B0FB024}" dt="2023-08-18T14:15:10.046" v="2774" actId="20577"/>
          <ac:spMkLst>
            <pc:docMk/>
            <pc:sldMk cId="1976036115" sldId="259"/>
            <ac:spMk id="4" creationId="{558A3A70-DCA3-46F6-BEE4-D212AC705D11}"/>
          </ac:spMkLst>
        </pc:spChg>
        <pc:spChg chg="del mod">
          <ac:chgData name="Clayton Codo" userId="e65e8468-930c-4532-8114-efff1d74e44d" providerId="ADAL" clId="{99F1FE0E-8B78-49D6-9436-A9B02B0FB024}" dt="2023-08-14T14:01:06.335" v="300" actId="478"/>
          <ac:spMkLst>
            <pc:docMk/>
            <pc:sldMk cId="1976036115" sldId="259"/>
            <ac:spMk id="7" creationId="{C394BA6F-6139-4D4B-AE1E-E8F3A22E988A}"/>
          </ac:spMkLst>
        </pc:spChg>
        <pc:spChg chg="mod">
          <ac:chgData name="Clayton Codo" userId="e65e8468-930c-4532-8114-efff1d74e44d" providerId="ADAL" clId="{99F1FE0E-8B78-49D6-9436-A9B02B0FB024}" dt="2023-08-21T19:15:10.574" v="4379" actId="108"/>
          <ac:spMkLst>
            <pc:docMk/>
            <pc:sldMk cId="1976036115" sldId="259"/>
            <ac:spMk id="9" creationId="{A2950490-6BA4-4214-B177-220E35A37A98}"/>
          </ac:spMkLst>
        </pc:spChg>
      </pc:sldChg>
      <pc:sldChg chg="del">
        <pc:chgData name="Clayton Codo" userId="e65e8468-930c-4532-8114-efff1d74e44d" providerId="ADAL" clId="{99F1FE0E-8B78-49D6-9436-A9B02B0FB024}" dt="2023-08-22T23:41:33.765" v="4722" actId="47"/>
        <pc:sldMkLst>
          <pc:docMk/>
          <pc:sldMk cId="113325172" sldId="260"/>
        </pc:sldMkLst>
      </pc:sldChg>
      <pc:sldChg chg="del">
        <pc:chgData name="Clayton Codo" userId="e65e8468-930c-4532-8114-efff1d74e44d" providerId="ADAL" clId="{99F1FE0E-8B78-49D6-9436-A9B02B0FB024}" dt="2023-08-22T23:41:33.765" v="4722" actId="47"/>
        <pc:sldMkLst>
          <pc:docMk/>
          <pc:sldMk cId="2177829880" sldId="261"/>
        </pc:sldMkLst>
      </pc:sldChg>
      <pc:sldChg chg="del">
        <pc:chgData name="Clayton Codo" userId="e65e8468-930c-4532-8114-efff1d74e44d" providerId="ADAL" clId="{99F1FE0E-8B78-49D6-9436-A9B02B0FB024}" dt="2023-08-22T23:41:33.765" v="4722" actId="47"/>
        <pc:sldMkLst>
          <pc:docMk/>
          <pc:sldMk cId="1540547393" sldId="262"/>
        </pc:sldMkLst>
      </pc:sldChg>
      <pc:sldChg chg="del ord">
        <pc:chgData name="Clayton Codo" userId="e65e8468-930c-4532-8114-efff1d74e44d" providerId="ADAL" clId="{99F1FE0E-8B78-49D6-9436-A9B02B0FB024}" dt="2023-08-22T23:41:33.765" v="4722" actId="47"/>
        <pc:sldMkLst>
          <pc:docMk/>
          <pc:sldMk cId="687674375" sldId="277"/>
        </pc:sldMkLst>
      </pc:sldChg>
      <pc:sldChg chg="del">
        <pc:chgData name="Clayton Codo" userId="e65e8468-930c-4532-8114-efff1d74e44d" providerId="ADAL" clId="{99F1FE0E-8B78-49D6-9436-A9B02B0FB024}" dt="2023-08-22T23:41:33.765" v="4722" actId="47"/>
        <pc:sldMkLst>
          <pc:docMk/>
          <pc:sldMk cId="3142901413" sldId="278"/>
        </pc:sldMkLst>
      </pc:sldChg>
      <pc:sldChg chg="del">
        <pc:chgData name="Clayton Codo" userId="e65e8468-930c-4532-8114-efff1d74e44d" providerId="ADAL" clId="{99F1FE0E-8B78-49D6-9436-A9B02B0FB024}" dt="2023-08-22T23:41:33.765" v="4722" actId="47"/>
        <pc:sldMkLst>
          <pc:docMk/>
          <pc:sldMk cId="176941285" sldId="289"/>
        </pc:sldMkLst>
      </pc:sldChg>
      <pc:sldChg chg="del">
        <pc:chgData name="Clayton Codo" userId="e65e8468-930c-4532-8114-efff1d74e44d" providerId="ADAL" clId="{99F1FE0E-8B78-49D6-9436-A9B02B0FB024}" dt="2023-08-22T23:41:33.765" v="4722" actId="47"/>
        <pc:sldMkLst>
          <pc:docMk/>
          <pc:sldMk cId="3230737936" sldId="290"/>
        </pc:sldMkLst>
      </pc:sldChg>
      <pc:sldChg chg="del">
        <pc:chgData name="Clayton Codo" userId="e65e8468-930c-4532-8114-efff1d74e44d" providerId="ADAL" clId="{99F1FE0E-8B78-49D6-9436-A9B02B0FB024}" dt="2023-08-22T23:41:33.765" v="4722" actId="47"/>
        <pc:sldMkLst>
          <pc:docMk/>
          <pc:sldMk cId="1239220936" sldId="291"/>
        </pc:sldMkLst>
      </pc:sldChg>
      <pc:sldChg chg="del">
        <pc:chgData name="Clayton Codo" userId="e65e8468-930c-4532-8114-efff1d74e44d" providerId="ADAL" clId="{99F1FE0E-8B78-49D6-9436-A9B02B0FB024}" dt="2023-08-22T23:41:33.765" v="4722" actId="47"/>
        <pc:sldMkLst>
          <pc:docMk/>
          <pc:sldMk cId="1298139394" sldId="292"/>
        </pc:sldMkLst>
      </pc:sldChg>
      <pc:sldChg chg="del">
        <pc:chgData name="Clayton Codo" userId="e65e8468-930c-4532-8114-efff1d74e44d" providerId="ADAL" clId="{99F1FE0E-8B78-49D6-9436-A9B02B0FB024}" dt="2023-08-22T23:41:33.765" v="4722" actId="47"/>
        <pc:sldMkLst>
          <pc:docMk/>
          <pc:sldMk cId="1438778311" sldId="293"/>
        </pc:sldMkLst>
      </pc:sldChg>
      <pc:sldChg chg="del">
        <pc:chgData name="Clayton Codo" userId="e65e8468-930c-4532-8114-efff1d74e44d" providerId="ADAL" clId="{99F1FE0E-8B78-49D6-9436-A9B02B0FB024}" dt="2023-08-22T23:41:33.765" v="4722" actId="47"/>
        <pc:sldMkLst>
          <pc:docMk/>
          <pc:sldMk cId="2452131626" sldId="294"/>
        </pc:sldMkLst>
      </pc:sldChg>
      <pc:sldChg chg="del">
        <pc:chgData name="Clayton Codo" userId="e65e8468-930c-4532-8114-efff1d74e44d" providerId="ADAL" clId="{99F1FE0E-8B78-49D6-9436-A9B02B0FB024}" dt="2023-08-22T23:41:33.765" v="4722" actId="47"/>
        <pc:sldMkLst>
          <pc:docMk/>
          <pc:sldMk cId="2945240678" sldId="295"/>
        </pc:sldMkLst>
      </pc:sldChg>
      <pc:sldChg chg="del">
        <pc:chgData name="Clayton Codo" userId="e65e8468-930c-4532-8114-efff1d74e44d" providerId="ADAL" clId="{99F1FE0E-8B78-49D6-9436-A9B02B0FB024}" dt="2023-08-22T23:41:33.765" v="4722" actId="47"/>
        <pc:sldMkLst>
          <pc:docMk/>
          <pc:sldMk cId="2652826945" sldId="296"/>
        </pc:sldMkLst>
      </pc:sldChg>
      <pc:sldChg chg="del">
        <pc:chgData name="Clayton Codo" userId="e65e8468-930c-4532-8114-efff1d74e44d" providerId="ADAL" clId="{99F1FE0E-8B78-49D6-9436-A9B02B0FB024}" dt="2023-08-22T23:41:33.765" v="4722" actId="47"/>
        <pc:sldMkLst>
          <pc:docMk/>
          <pc:sldMk cId="3764325461" sldId="297"/>
        </pc:sldMkLst>
      </pc:sldChg>
      <pc:sldChg chg="del">
        <pc:chgData name="Clayton Codo" userId="e65e8468-930c-4532-8114-efff1d74e44d" providerId="ADAL" clId="{99F1FE0E-8B78-49D6-9436-A9B02B0FB024}" dt="2023-08-22T23:41:33.765" v="4722" actId="47"/>
        <pc:sldMkLst>
          <pc:docMk/>
          <pc:sldMk cId="3743589577" sldId="298"/>
        </pc:sldMkLst>
      </pc:sldChg>
      <pc:sldChg chg="del">
        <pc:chgData name="Clayton Codo" userId="e65e8468-930c-4532-8114-efff1d74e44d" providerId="ADAL" clId="{99F1FE0E-8B78-49D6-9436-A9B02B0FB024}" dt="2023-08-22T23:41:33.765" v="4722" actId="47"/>
        <pc:sldMkLst>
          <pc:docMk/>
          <pc:sldMk cId="965608829" sldId="299"/>
        </pc:sldMkLst>
      </pc:sldChg>
      <pc:sldChg chg="modSp del mod">
        <pc:chgData name="Clayton Codo" userId="e65e8468-930c-4532-8114-efff1d74e44d" providerId="ADAL" clId="{99F1FE0E-8B78-49D6-9436-A9B02B0FB024}" dt="2023-08-21T14:21:07.478" v="2968" actId="47"/>
        <pc:sldMkLst>
          <pc:docMk/>
          <pc:sldMk cId="3465349040" sldId="300"/>
        </pc:sldMkLst>
        <pc:spChg chg="mod">
          <ac:chgData name="Clayton Codo" userId="e65e8468-930c-4532-8114-efff1d74e44d" providerId="ADAL" clId="{99F1FE0E-8B78-49D6-9436-A9B02B0FB024}" dt="2023-08-09T12:33:35.327" v="29" actId="404"/>
          <ac:spMkLst>
            <pc:docMk/>
            <pc:sldMk cId="3465349040" sldId="300"/>
            <ac:spMk id="8" creationId="{261252C2-ABAB-674E-AAB1-CA91E70D3E6D}"/>
          </ac:spMkLst>
        </pc:spChg>
        <pc:spChg chg="mod">
          <ac:chgData name="Clayton Codo" userId="e65e8468-930c-4532-8114-efff1d74e44d" providerId="ADAL" clId="{99F1FE0E-8B78-49D6-9436-A9B02B0FB024}" dt="2023-08-09T12:33:22.338" v="27" actId="404"/>
          <ac:spMkLst>
            <pc:docMk/>
            <pc:sldMk cId="3465349040" sldId="300"/>
            <ac:spMk id="9" creationId="{A7CF9CEB-429B-4BB4-9717-9D7797D497B1}"/>
          </ac:spMkLst>
        </pc:spChg>
      </pc:sldChg>
      <pc:sldChg chg="delSp modSp mod">
        <pc:chgData name="Clayton Codo" userId="e65e8468-930c-4532-8114-efff1d74e44d" providerId="ADAL" clId="{99F1FE0E-8B78-49D6-9436-A9B02B0FB024}" dt="2023-08-23T14:29:53.776" v="4957" actId="313"/>
        <pc:sldMkLst>
          <pc:docMk/>
          <pc:sldMk cId="3263907152" sldId="301"/>
        </pc:sldMkLst>
        <pc:spChg chg="mod">
          <ac:chgData name="Clayton Codo" userId="e65e8468-930c-4532-8114-efff1d74e44d" providerId="ADAL" clId="{99F1FE0E-8B78-49D6-9436-A9B02B0FB024}" dt="2023-08-23T14:29:53.776" v="4957" actId="313"/>
          <ac:spMkLst>
            <pc:docMk/>
            <pc:sldMk cId="3263907152" sldId="301"/>
            <ac:spMk id="40" creationId="{91C66724-9A0E-E945-900F-B010304546A2}"/>
          </ac:spMkLst>
        </pc:spChg>
        <pc:spChg chg="mod">
          <ac:chgData name="Clayton Codo" userId="e65e8468-930c-4532-8114-efff1d74e44d" providerId="ADAL" clId="{99F1FE0E-8B78-49D6-9436-A9B02B0FB024}" dt="2023-08-21T14:49:05.944" v="3123" actId="6549"/>
          <ac:spMkLst>
            <pc:docMk/>
            <pc:sldMk cId="3263907152" sldId="301"/>
            <ac:spMk id="54" creationId="{66B57BBB-4764-A44E-A510-F3F589FD3917}"/>
          </ac:spMkLst>
        </pc:spChg>
        <pc:spChg chg="del">
          <ac:chgData name="Clayton Codo" userId="e65e8468-930c-4532-8114-efff1d74e44d" providerId="ADAL" clId="{99F1FE0E-8B78-49D6-9436-A9B02B0FB024}" dt="2023-08-18T14:00:31.672" v="2757" actId="478"/>
          <ac:spMkLst>
            <pc:docMk/>
            <pc:sldMk cId="3263907152" sldId="301"/>
            <ac:spMk id="56" creationId="{CB0A1350-F60F-2A41-9B64-212BCD6375AE}"/>
          </ac:spMkLst>
        </pc:spChg>
        <pc:spChg chg="del">
          <ac:chgData name="Clayton Codo" userId="e65e8468-930c-4532-8114-efff1d74e44d" providerId="ADAL" clId="{99F1FE0E-8B78-49D6-9436-A9B02B0FB024}" dt="2023-08-18T14:00:31.672" v="2757" actId="478"/>
          <ac:spMkLst>
            <pc:docMk/>
            <pc:sldMk cId="3263907152" sldId="301"/>
            <ac:spMk id="57" creationId="{4D090D55-5E7E-2346-BD46-18DA59E9A779}"/>
          </ac:spMkLst>
        </pc:spChg>
        <pc:spChg chg="mod">
          <ac:chgData name="Clayton Codo" userId="e65e8468-930c-4532-8114-efff1d74e44d" providerId="ADAL" clId="{99F1FE0E-8B78-49D6-9436-A9B02B0FB024}" dt="2023-08-18T14:00:45.236" v="2766" actId="1035"/>
          <ac:spMkLst>
            <pc:docMk/>
            <pc:sldMk cId="3263907152" sldId="301"/>
            <ac:spMk id="62" creationId="{4177E66D-1706-4065-BFB8-1C9DA9160B07}"/>
          </ac:spMkLst>
        </pc:spChg>
        <pc:spChg chg="del">
          <ac:chgData name="Clayton Codo" userId="e65e8468-930c-4532-8114-efff1d74e44d" providerId="ADAL" clId="{99F1FE0E-8B78-49D6-9436-A9B02B0FB024}" dt="2023-08-18T14:00:31.672" v="2757" actId="478"/>
          <ac:spMkLst>
            <pc:docMk/>
            <pc:sldMk cId="3263907152" sldId="301"/>
            <ac:spMk id="70" creationId="{EDC019B1-BCAB-7045-BC11-F9EEBA786712}"/>
          </ac:spMkLst>
        </pc:spChg>
      </pc:sldChg>
      <pc:sldChg chg="ord">
        <pc:chgData name="Clayton Codo" userId="e65e8468-930c-4532-8114-efff1d74e44d" providerId="ADAL" clId="{99F1FE0E-8B78-49D6-9436-A9B02B0FB024}" dt="2023-08-09T12:50:05.902" v="234"/>
        <pc:sldMkLst>
          <pc:docMk/>
          <pc:sldMk cId="2079547969" sldId="302"/>
        </pc:sldMkLst>
      </pc:sldChg>
      <pc:sldChg chg="del ord">
        <pc:chgData name="Clayton Codo" userId="e65e8468-930c-4532-8114-efff1d74e44d" providerId="ADAL" clId="{99F1FE0E-8B78-49D6-9436-A9B02B0FB024}" dt="2023-08-22T23:41:33.765" v="4722" actId="47"/>
        <pc:sldMkLst>
          <pc:docMk/>
          <pc:sldMk cId="3943328006" sldId="304"/>
        </pc:sldMkLst>
      </pc:sldChg>
      <pc:sldChg chg="del">
        <pc:chgData name="Clayton Codo" userId="e65e8468-930c-4532-8114-efff1d74e44d" providerId="ADAL" clId="{99F1FE0E-8B78-49D6-9436-A9B02B0FB024}" dt="2023-08-22T23:41:33.765" v="4722" actId="47"/>
        <pc:sldMkLst>
          <pc:docMk/>
          <pc:sldMk cId="3987321064" sldId="305"/>
        </pc:sldMkLst>
      </pc:sldChg>
      <pc:sldChg chg="del">
        <pc:chgData name="Clayton Codo" userId="e65e8468-930c-4532-8114-efff1d74e44d" providerId="ADAL" clId="{99F1FE0E-8B78-49D6-9436-A9B02B0FB024}" dt="2023-08-22T23:41:33.765" v="4722" actId="47"/>
        <pc:sldMkLst>
          <pc:docMk/>
          <pc:sldMk cId="2602300740" sldId="306"/>
        </pc:sldMkLst>
      </pc:sldChg>
      <pc:sldChg chg="modSp del mod">
        <pc:chgData name="Clayton Codo" userId="e65e8468-930c-4532-8114-efff1d74e44d" providerId="ADAL" clId="{99F1FE0E-8B78-49D6-9436-A9B02B0FB024}" dt="2023-08-18T13:59:02.496" v="2744" actId="47"/>
        <pc:sldMkLst>
          <pc:docMk/>
          <pc:sldMk cId="3012232657" sldId="307"/>
        </pc:sldMkLst>
        <pc:spChg chg="mod">
          <ac:chgData name="Clayton Codo" userId="e65e8468-930c-4532-8114-efff1d74e44d" providerId="ADAL" clId="{99F1FE0E-8B78-49D6-9436-A9B02B0FB024}" dt="2023-08-08T18:46:15.163" v="20" actId="1037"/>
          <ac:spMkLst>
            <pc:docMk/>
            <pc:sldMk cId="3012232657" sldId="307"/>
            <ac:spMk id="8" creationId="{261252C2-ABAB-674E-AAB1-CA91E70D3E6D}"/>
          </ac:spMkLst>
        </pc:spChg>
        <pc:spChg chg="mod">
          <ac:chgData name="Clayton Codo" userId="e65e8468-930c-4532-8114-efff1d74e44d" providerId="ADAL" clId="{99F1FE0E-8B78-49D6-9436-A9B02B0FB024}" dt="2023-08-18T13:58:58.785" v="2743" actId="6549"/>
          <ac:spMkLst>
            <pc:docMk/>
            <pc:sldMk cId="3012232657" sldId="307"/>
            <ac:spMk id="9" creationId="{A7CF9CEB-429B-4BB4-9717-9D7797D497B1}"/>
          </ac:spMkLst>
        </pc:spChg>
      </pc:sldChg>
      <pc:sldChg chg="del">
        <pc:chgData name="Clayton Codo" userId="e65e8468-930c-4532-8114-efff1d74e44d" providerId="ADAL" clId="{99F1FE0E-8B78-49D6-9436-A9B02B0FB024}" dt="2023-08-22T23:41:33.765" v="4722" actId="47"/>
        <pc:sldMkLst>
          <pc:docMk/>
          <pc:sldMk cId="3453018120" sldId="308"/>
        </pc:sldMkLst>
      </pc:sldChg>
      <pc:sldChg chg="modSp mod">
        <pc:chgData name="Clayton Codo" userId="e65e8468-930c-4532-8114-efff1d74e44d" providerId="ADAL" clId="{99F1FE0E-8B78-49D6-9436-A9B02B0FB024}" dt="2023-08-09T12:46:42.116" v="212" actId="20577"/>
        <pc:sldMkLst>
          <pc:docMk/>
          <pc:sldMk cId="2440192154" sldId="310"/>
        </pc:sldMkLst>
        <pc:spChg chg="mod">
          <ac:chgData name="Clayton Codo" userId="e65e8468-930c-4532-8114-efff1d74e44d" providerId="ADAL" clId="{99F1FE0E-8B78-49D6-9436-A9B02B0FB024}" dt="2023-08-09T12:46:42.116" v="212" actId="20577"/>
          <ac:spMkLst>
            <pc:docMk/>
            <pc:sldMk cId="2440192154" sldId="310"/>
            <ac:spMk id="2" creationId="{38F336C8-0F93-47EA-9551-CF196011DA34}"/>
          </ac:spMkLst>
        </pc:spChg>
        <pc:spChg chg="mod">
          <ac:chgData name="Clayton Codo" userId="e65e8468-930c-4532-8114-efff1d74e44d" providerId="ADAL" clId="{99F1FE0E-8B78-49D6-9436-A9B02B0FB024}" dt="2023-08-09T12:46:24.509" v="210" actId="20577"/>
          <ac:spMkLst>
            <pc:docMk/>
            <pc:sldMk cId="2440192154" sldId="310"/>
            <ac:spMk id="3" creationId="{F778A326-9808-4A7C-BF57-F73B74B8B255}"/>
          </ac:spMkLst>
        </pc:spChg>
      </pc:sldChg>
      <pc:sldChg chg="delSp modSp add del mod">
        <pc:chgData name="Clayton Codo" userId="e65e8468-930c-4532-8114-efff1d74e44d" providerId="ADAL" clId="{99F1FE0E-8B78-49D6-9436-A9B02B0FB024}" dt="2023-08-21T14:21:07.478" v="2968" actId="47"/>
        <pc:sldMkLst>
          <pc:docMk/>
          <pc:sldMk cId="1352148202" sldId="311"/>
        </pc:sldMkLst>
        <pc:spChg chg="mod">
          <ac:chgData name="Clayton Codo" userId="e65e8468-930c-4532-8114-efff1d74e44d" providerId="ADAL" clId="{99F1FE0E-8B78-49D6-9436-A9B02B0FB024}" dt="2023-08-09T12:49:27.578" v="231" actId="20577"/>
          <ac:spMkLst>
            <pc:docMk/>
            <pc:sldMk cId="1352148202" sldId="311"/>
            <ac:spMk id="4" creationId="{558A3A70-DCA3-46F6-BEE4-D212AC705D11}"/>
          </ac:spMkLst>
        </pc:spChg>
        <pc:spChg chg="del">
          <ac:chgData name="Clayton Codo" userId="e65e8468-930c-4532-8114-efff1d74e44d" providerId="ADAL" clId="{99F1FE0E-8B78-49D6-9436-A9B02B0FB024}" dt="2023-08-09T12:48:43.613" v="220" actId="478"/>
          <ac:spMkLst>
            <pc:docMk/>
            <pc:sldMk cId="1352148202" sldId="311"/>
            <ac:spMk id="7" creationId="{C394BA6F-6139-4D4B-AE1E-E8F3A22E988A}"/>
          </ac:spMkLst>
        </pc:spChg>
        <pc:spChg chg="mod">
          <ac:chgData name="Clayton Codo" userId="e65e8468-930c-4532-8114-efff1d74e44d" providerId="ADAL" clId="{99F1FE0E-8B78-49D6-9436-A9B02B0FB024}" dt="2023-08-09T12:49:47.544" v="232" actId="948"/>
          <ac:spMkLst>
            <pc:docMk/>
            <pc:sldMk cId="1352148202" sldId="311"/>
            <ac:spMk id="9" creationId="{A2950490-6BA4-4214-B177-220E35A37A98}"/>
          </ac:spMkLst>
        </pc:spChg>
      </pc:sldChg>
      <pc:sldChg chg="new del">
        <pc:chgData name="Clayton Codo" userId="e65e8468-930c-4532-8114-efff1d74e44d" providerId="ADAL" clId="{99F1FE0E-8B78-49D6-9436-A9B02B0FB024}" dt="2023-08-22T23:41:33.765" v="4722" actId="47"/>
        <pc:sldMkLst>
          <pc:docMk/>
          <pc:sldMk cId="3815909496" sldId="312"/>
        </pc:sldMkLst>
      </pc:sldChg>
      <pc:sldChg chg="add del ord">
        <pc:chgData name="Clayton Codo" userId="e65e8468-930c-4532-8114-efff1d74e44d" providerId="ADAL" clId="{99F1FE0E-8B78-49D6-9436-A9B02B0FB024}" dt="2023-08-22T23:41:33.765" v="4722" actId="47"/>
        <pc:sldMkLst>
          <pc:docMk/>
          <pc:sldMk cId="1771464555" sldId="313"/>
        </pc:sldMkLst>
      </pc:sldChg>
      <pc:sldChg chg="addSp modSp add mod modNotesTx">
        <pc:chgData name="Clayton Codo" userId="e65e8468-930c-4532-8114-efff1d74e44d" providerId="ADAL" clId="{99F1FE0E-8B78-49D6-9436-A9B02B0FB024}" dt="2023-08-23T14:29:56.355" v="4959" actId="313"/>
        <pc:sldMkLst>
          <pc:docMk/>
          <pc:sldMk cId="2486049941" sldId="314"/>
        </pc:sldMkLst>
        <pc:spChg chg="mod">
          <ac:chgData name="Clayton Codo" userId="e65e8468-930c-4532-8114-efff1d74e44d" providerId="ADAL" clId="{99F1FE0E-8B78-49D6-9436-A9B02B0FB024}" dt="2023-08-23T14:29:56.355" v="4959" actId="313"/>
          <ac:spMkLst>
            <pc:docMk/>
            <pc:sldMk cId="2486049941" sldId="314"/>
            <ac:spMk id="4" creationId="{558A3A70-DCA3-46F6-BEE4-D212AC705D11}"/>
          </ac:spMkLst>
        </pc:spChg>
        <pc:spChg chg="mod">
          <ac:chgData name="Clayton Codo" userId="e65e8468-930c-4532-8114-efff1d74e44d" providerId="ADAL" clId="{99F1FE0E-8B78-49D6-9436-A9B02B0FB024}" dt="2023-08-23T14:28:18.577" v="4945" actId="20577"/>
          <ac:spMkLst>
            <pc:docMk/>
            <pc:sldMk cId="2486049941" sldId="314"/>
            <ac:spMk id="9" creationId="{A2950490-6BA4-4214-B177-220E35A37A98}"/>
          </ac:spMkLst>
        </pc:spChg>
        <pc:picChg chg="add mod">
          <ac:chgData name="Clayton Codo" userId="e65e8468-930c-4532-8114-efff1d74e44d" providerId="ADAL" clId="{99F1FE0E-8B78-49D6-9436-A9B02B0FB024}" dt="2023-08-23T12:36:24.985" v="4756" actId="1076"/>
          <ac:picMkLst>
            <pc:docMk/>
            <pc:sldMk cId="2486049941" sldId="314"/>
            <ac:picMk id="3" creationId="{7136BC4B-C728-830B-E57F-05F04D03439E}"/>
          </ac:picMkLst>
        </pc:picChg>
        <pc:picChg chg="add mod">
          <ac:chgData name="Clayton Codo" userId="e65e8468-930c-4532-8114-efff1d74e44d" providerId="ADAL" clId="{99F1FE0E-8B78-49D6-9436-A9B02B0FB024}" dt="2023-08-23T14:02:42.283" v="4835" actId="1076"/>
          <ac:picMkLst>
            <pc:docMk/>
            <pc:sldMk cId="2486049941" sldId="314"/>
            <ac:picMk id="6" creationId="{86B22131-9FC4-3DB4-39B6-CA512F53E6F9}"/>
          </ac:picMkLst>
        </pc:picChg>
      </pc:sldChg>
      <pc:sldChg chg="modSp add del mod ord">
        <pc:chgData name="Clayton Codo" userId="e65e8468-930c-4532-8114-efff1d74e44d" providerId="ADAL" clId="{99F1FE0E-8B78-49D6-9436-A9B02B0FB024}" dt="2023-08-17T17:55:43.130" v="2190" actId="47"/>
        <pc:sldMkLst>
          <pc:docMk/>
          <pc:sldMk cId="3666915813" sldId="315"/>
        </pc:sldMkLst>
        <pc:spChg chg="mod">
          <ac:chgData name="Clayton Codo" userId="e65e8468-930c-4532-8114-efff1d74e44d" providerId="ADAL" clId="{99F1FE0E-8B78-49D6-9436-A9B02B0FB024}" dt="2023-08-17T17:38:35.164" v="2099" actId="313"/>
          <ac:spMkLst>
            <pc:docMk/>
            <pc:sldMk cId="3666915813" sldId="315"/>
            <ac:spMk id="9" creationId="{A2950490-6BA4-4214-B177-220E35A37A98}"/>
          </ac:spMkLst>
        </pc:spChg>
      </pc:sldChg>
      <pc:sldChg chg="modSp add mod ord modNotesTx">
        <pc:chgData name="Clayton Codo" userId="e65e8468-930c-4532-8114-efff1d74e44d" providerId="ADAL" clId="{99F1FE0E-8B78-49D6-9436-A9B02B0FB024}" dt="2023-08-23T14:34:49.489" v="4975" actId="20577"/>
        <pc:sldMkLst>
          <pc:docMk/>
          <pc:sldMk cId="3159826183" sldId="316"/>
        </pc:sldMkLst>
        <pc:spChg chg="mod">
          <ac:chgData name="Clayton Codo" userId="e65e8468-930c-4532-8114-efff1d74e44d" providerId="ADAL" clId="{99F1FE0E-8B78-49D6-9436-A9B02B0FB024}" dt="2023-08-23T14:29:38.217" v="4948" actId="313"/>
          <ac:spMkLst>
            <pc:docMk/>
            <pc:sldMk cId="3159826183" sldId="316"/>
            <ac:spMk id="4" creationId="{558A3A70-DCA3-46F6-BEE4-D212AC705D11}"/>
          </ac:spMkLst>
        </pc:spChg>
        <pc:spChg chg="mod">
          <ac:chgData name="Clayton Codo" userId="e65e8468-930c-4532-8114-efff1d74e44d" providerId="ADAL" clId="{99F1FE0E-8B78-49D6-9436-A9B02B0FB024}" dt="2023-08-23T14:34:49.489" v="4975" actId="20577"/>
          <ac:spMkLst>
            <pc:docMk/>
            <pc:sldMk cId="3159826183" sldId="316"/>
            <ac:spMk id="9" creationId="{A2950490-6BA4-4214-B177-220E35A37A98}"/>
          </ac:spMkLst>
        </pc:spChg>
      </pc:sldChg>
      <pc:sldChg chg="add del">
        <pc:chgData name="Clayton Codo" userId="e65e8468-930c-4532-8114-efff1d74e44d" providerId="ADAL" clId="{99F1FE0E-8B78-49D6-9436-A9B02B0FB024}" dt="2023-08-14T14:26:21.139" v="348" actId="47"/>
        <pc:sldMkLst>
          <pc:docMk/>
          <pc:sldMk cId="2300692449" sldId="317"/>
        </pc:sldMkLst>
      </pc:sldChg>
      <pc:sldChg chg="modSp add mod">
        <pc:chgData name="Clayton Codo" userId="e65e8468-930c-4532-8114-efff1d74e44d" providerId="ADAL" clId="{99F1FE0E-8B78-49D6-9436-A9B02B0FB024}" dt="2023-08-23T14:29:52.026" v="4956" actId="313"/>
        <pc:sldMkLst>
          <pc:docMk/>
          <pc:sldMk cId="1866303141" sldId="318"/>
        </pc:sldMkLst>
        <pc:spChg chg="mod">
          <ac:chgData name="Clayton Codo" userId="e65e8468-930c-4532-8114-efff1d74e44d" providerId="ADAL" clId="{99F1FE0E-8B78-49D6-9436-A9B02B0FB024}" dt="2023-08-23T14:29:52.026" v="4956" actId="313"/>
          <ac:spMkLst>
            <pc:docMk/>
            <pc:sldMk cId="1866303141" sldId="318"/>
            <ac:spMk id="4" creationId="{558A3A70-DCA3-46F6-BEE4-D212AC705D11}"/>
          </ac:spMkLst>
        </pc:spChg>
        <pc:spChg chg="mod">
          <ac:chgData name="Clayton Codo" userId="e65e8468-930c-4532-8114-efff1d74e44d" providerId="ADAL" clId="{99F1FE0E-8B78-49D6-9436-A9B02B0FB024}" dt="2023-08-18T14:41:49.818" v="2954" actId="6549"/>
          <ac:spMkLst>
            <pc:docMk/>
            <pc:sldMk cId="1866303141" sldId="318"/>
            <ac:spMk id="9" creationId="{A2950490-6BA4-4214-B177-220E35A37A98}"/>
          </ac:spMkLst>
        </pc:spChg>
      </pc:sldChg>
      <pc:sldChg chg="addSp delSp modSp add mod ord">
        <pc:chgData name="Clayton Codo" userId="e65e8468-930c-4532-8114-efff1d74e44d" providerId="ADAL" clId="{99F1FE0E-8B78-49D6-9436-A9B02B0FB024}" dt="2023-08-23T14:33:14.623" v="4973" actId="20577"/>
        <pc:sldMkLst>
          <pc:docMk/>
          <pc:sldMk cId="2180207732" sldId="319"/>
        </pc:sldMkLst>
        <pc:spChg chg="add mod">
          <ac:chgData name="Clayton Codo" userId="e65e8468-930c-4532-8114-efff1d74e44d" providerId="ADAL" clId="{99F1FE0E-8B78-49D6-9436-A9B02B0FB024}" dt="2023-08-23T14:29:36.951" v="4947" actId="313"/>
          <ac:spMkLst>
            <pc:docMk/>
            <pc:sldMk cId="2180207732" sldId="319"/>
            <ac:spMk id="2" creationId="{AB25AE75-F8B5-3C92-A574-03A7F8F661AE}"/>
          </ac:spMkLst>
        </pc:spChg>
        <pc:spChg chg="del mod">
          <ac:chgData name="Clayton Codo" userId="e65e8468-930c-4532-8114-efff1d74e44d" providerId="ADAL" clId="{99F1FE0E-8B78-49D6-9436-A9B02B0FB024}" dt="2023-08-18T14:23:40.063" v="2791" actId="478"/>
          <ac:spMkLst>
            <pc:docMk/>
            <pc:sldMk cId="2180207732" sldId="319"/>
            <ac:spMk id="4" creationId="{558A3A70-DCA3-46F6-BEE4-D212AC705D11}"/>
          </ac:spMkLst>
        </pc:spChg>
        <pc:spChg chg="mod">
          <ac:chgData name="Clayton Codo" userId="e65e8468-930c-4532-8114-efff1d74e44d" providerId="ADAL" clId="{99F1FE0E-8B78-49D6-9436-A9B02B0FB024}" dt="2023-08-23T14:33:14.623" v="4973" actId="20577"/>
          <ac:spMkLst>
            <pc:docMk/>
            <pc:sldMk cId="2180207732" sldId="319"/>
            <ac:spMk id="9" creationId="{A2950490-6BA4-4214-B177-220E35A37A98}"/>
          </ac:spMkLst>
        </pc:spChg>
      </pc:sldChg>
      <pc:sldChg chg="modSp add del mod">
        <pc:chgData name="Clayton Codo" userId="e65e8468-930c-4532-8114-efff1d74e44d" providerId="ADAL" clId="{99F1FE0E-8B78-49D6-9436-A9B02B0FB024}" dt="2023-08-15T17:08:35.793" v="971" actId="47"/>
        <pc:sldMkLst>
          <pc:docMk/>
          <pc:sldMk cId="151248139" sldId="320"/>
        </pc:sldMkLst>
        <pc:spChg chg="mod">
          <ac:chgData name="Clayton Codo" userId="e65e8468-930c-4532-8114-efff1d74e44d" providerId="ADAL" clId="{99F1FE0E-8B78-49D6-9436-A9B02B0FB024}" dt="2023-08-15T17:04:50.499" v="942" actId="21"/>
          <ac:spMkLst>
            <pc:docMk/>
            <pc:sldMk cId="151248139" sldId="320"/>
            <ac:spMk id="9" creationId="{A2950490-6BA4-4214-B177-220E35A37A98}"/>
          </ac:spMkLst>
        </pc:spChg>
      </pc:sldChg>
      <pc:sldChg chg="modSp mod">
        <pc:chgData name="Clayton Codo" userId="e65e8468-930c-4532-8114-efff1d74e44d" providerId="ADAL" clId="{99F1FE0E-8B78-49D6-9436-A9B02B0FB024}" dt="2023-08-23T14:55:28.669" v="5029" actId="1038"/>
        <pc:sldMkLst>
          <pc:docMk/>
          <pc:sldMk cId="2297015475" sldId="320"/>
        </pc:sldMkLst>
        <pc:spChg chg="mod">
          <ac:chgData name="Clayton Codo" userId="e65e8468-930c-4532-8114-efff1d74e44d" providerId="ADAL" clId="{99F1FE0E-8B78-49D6-9436-A9B02B0FB024}" dt="2023-08-23T14:55:28.669" v="5029" actId="1038"/>
          <ac:spMkLst>
            <pc:docMk/>
            <pc:sldMk cId="2297015475" sldId="320"/>
            <ac:spMk id="2" creationId="{FABB8232-26C9-7A7C-676E-2425F0142321}"/>
          </ac:spMkLst>
        </pc:spChg>
        <pc:spChg chg="mod">
          <ac:chgData name="Clayton Codo" userId="e65e8468-930c-4532-8114-efff1d74e44d" providerId="ADAL" clId="{99F1FE0E-8B78-49D6-9436-A9B02B0FB024}" dt="2023-08-23T14:55:28.669" v="5029" actId="1038"/>
          <ac:spMkLst>
            <pc:docMk/>
            <pc:sldMk cId="2297015475" sldId="320"/>
            <ac:spMk id="5" creationId="{1DD9F43A-82DD-E944-5155-F4AC529A608F}"/>
          </ac:spMkLst>
        </pc:spChg>
        <pc:picChg chg="mod">
          <ac:chgData name="Clayton Codo" userId="e65e8468-930c-4532-8114-efff1d74e44d" providerId="ADAL" clId="{99F1FE0E-8B78-49D6-9436-A9B02B0FB024}" dt="2023-08-23T14:55:28.669" v="5029" actId="1038"/>
          <ac:picMkLst>
            <pc:docMk/>
            <pc:sldMk cId="2297015475" sldId="320"/>
            <ac:picMk id="4" creationId="{4C3A32C0-A483-153B-A99C-FCC59A2EF4EC}"/>
          </ac:picMkLst>
        </pc:picChg>
      </pc:sldChg>
      <pc:sldChg chg="addSp delSp modSp add del mod modNotesTx">
        <pc:chgData name="Clayton Codo" userId="e65e8468-930c-4532-8114-efff1d74e44d" providerId="ADAL" clId="{99F1FE0E-8B78-49D6-9436-A9B02B0FB024}" dt="2023-08-22T20:33:35.958" v="4713" actId="47"/>
        <pc:sldMkLst>
          <pc:docMk/>
          <pc:sldMk cId="432591258" sldId="321"/>
        </pc:sldMkLst>
        <pc:spChg chg="add mod">
          <ac:chgData name="Clayton Codo" userId="e65e8468-930c-4532-8114-efff1d74e44d" providerId="ADAL" clId="{99F1FE0E-8B78-49D6-9436-A9B02B0FB024}" dt="2023-08-18T14:22:49.378" v="2788"/>
          <ac:spMkLst>
            <pc:docMk/>
            <pc:sldMk cId="432591258" sldId="321"/>
            <ac:spMk id="2" creationId="{4DD9DC73-3839-3FA7-44E0-9355E4D40952}"/>
          </ac:spMkLst>
        </pc:spChg>
        <pc:spChg chg="del mod">
          <ac:chgData name="Clayton Codo" userId="e65e8468-930c-4532-8114-efff1d74e44d" providerId="ADAL" clId="{99F1FE0E-8B78-49D6-9436-A9B02B0FB024}" dt="2023-08-18T14:22:49.009" v="2787" actId="478"/>
          <ac:spMkLst>
            <pc:docMk/>
            <pc:sldMk cId="432591258" sldId="321"/>
            <ac:spMk id="4" creationId="{558A3A70-DCA3-46F6-BEE4-D212AC705D11}"/>
          </ac:spMkLst>
        </pc:spChg>
        <pc:spChg chg="mod">
          <ac:chgData name="Clayton Codo" userId="e65e8468-930c-4532-8114-efff1d74e44d" providerId="ADAL" clId="{99F1FE0E-8B78-49D6-9436-A9B02B0FB024}" dt="2023-08-15T19:44:37.851" v="1963" actId="21"/>
          <ac:spMkLst>
            <pc:docMk/>
            <pc:sldMk cId="432591258" sldId="321"/>
            <ac:spMk id="9" creationId="{A2950490-6BA4-4214-B177-220E35A37A98}"/>
          </ac:spMkLst>
        </pc:spChg>
      </pc:sldChg>
      <pc:sldChg chg="modSp add del mod ord">
        <pc:chgData name="Clayton Codo" userId="e65e8468-930c-4532-8114-efff1d74e44d" providerId="ADAL" clId="{99F1FE0E-8B78-49D6-9436-A9B02B0FB024}" dt="2023-08-22T18:56:18.410" v="4711" actId="47"/>
        <pc:sldMkLst>
          <pc:docMk/>
          <pc:sldMk cId="3766515084" sldId="322"/>
        </pc:sldMkLst>
        <pc:spChg chg="mod">
          <ac:chgData name="Clayton Codo" userId="e65e8468-930c-4532-8114-efff1d74e44d" providerId="ADAL" clId="{99F1FE0E-8B78-49D6-9436-A9B02B0FB024}" dt="2023-08-18T14:15:42.553" v="2777" actId="20577"/>
          <ac:spMkLst>
            <pc:docMk/>
            <pc:sldMk cId="3766515084" sldId="322"/>
            <ac:spMk id="4" creationId="{558A3A70-DCA3-46F6-BEE4-D212AC705D11}"/>
          </ac:spMkLst>
        </pc:spChg>
        <pc:spChg chg="mod">
          <ac:chgData name="Clayton Codo" userId="e65e8468-930c-4532-8114-efff1d74e44d" providerId="ADAL" clId="{99F1FE0E-8B78-49D6-9436-A9B02B0FB024}" dt="2023-08-17T17:40:57.851" v="2126" actId="207"/>
          <ac:spMkLst>
            <pc:docMk/>
            <pc:sldMk cId="3766515084" sldId="322"/>
            <ac:spMk id="9" creationId="{A2950490-6BA4-4214-B177-220E35A37A98}"/>
          </ac:spMkLst>
        </pc:spChg>
      </pc:sldChg>
      <pc:sldChg chg="modSp add del mod">
        <pc:chgData name="Clayton Codo" userId="e65e8468-930c-4532-8114-efff1d74e44d" providerId="ADAL" clId="{99F1FE0E-8B78-49D6-9436-A9B02B0FB024}" dt="2023-08-23T12:52:46.054" v="4808" actId="47"/>
        <pc:sldMkLst>
          <pc:docMk/>
          <pc:sldMk cId="1416985990" sldId="323"/>
        </pc:sldMkLst>
        <pc:spChg chg="mod">
          <ac:chgData name="Clayton Codo" userId="e65e8468-930c-4532-8114-efff1d74e44d" providerId="ADAL" clId="{99F1FE0E-8B78-49D6-9436-A9B02B0FB024}" dt="2023-08-18T14:34:02.121" v="2870" actId="6549"/>
          <ac:spMkLst>
            <pc:docMk/>
            <pc:sldMk cId="1416985990" sldId="323"/>
            <ac:spMk id="4" creationId="{558A3A70-DCA3-46F6-BEE4-D212AC705D11}"/>
          </ac:spMkLst>
        </pc:spChg>
        <pc:spChg chg="mod">
          <ac:chgData name="Clayton Codo" userId="e65e8468-930c-4532-8114-efff1d74e44d" providerId="ADAL" clId="{99F1FE0E-8B78-49D6-9436-A9B02B0FB024}" dt="2023-08-18T14:45:29.013" v="2967" actId="114"/>
          <ac:spMkLst>
            <pc:docMk/>
            <pc:sldMk cId="1416985990" sldId="323"/>
            <ac:spMk id="9" creationId="{A2950490-6BA4-4214-B177-220E35A37A98}"/>
          </ac:spMkLst>
        </pc:spChg>
      </pc:sldChg>
      <pc:sldChg chg="modSp mod">
        <pc:chgData name="Clayton Codo" userId="e65e8468-930c-4532-8114-efff1d74e44d" providerId="ADAL" clId="{99F1FE0E-8B78-49D6-9436-A9B02B0FB024}" dt="2023-08-23T14:57:58.318" v="5050" actId="1036"/>
        <pc:sldMkLst>
          <pc:docMk/>
          <pc:sldMk cId="1030236156" sldId="324"/>
        </pc:sldMkLst>
        <pc:spChg chg="mod">
          <ac:chgData name="Clayton Codo" userId="e65e8468-930c-4532-8114-efff1d74e44d" providerId="ADAL" clId="{99F1FE0E-8B78-49D6-9436-A9B02B0FB024}" dt="2023-08-23T14:57:58.318" v="5050" actId="1036"/>
          <ac:spMkLst>
            <pc:docMk/>
            <pc:sldMk cId="1030236156" sldId="324"/>
            <ac:spMk id="2" creationId="{AF9166F2-9CB3-8E1E-C3C2-7ABF2A143F70}"/>
          </ac:spMkLst>
        </pc:spChg>
        <pc:spChg chg="mod">
          <ac:chgData name="Clayton Codo" userId="e65e8468-930c-4532-8114-efff1d74e44d" providerId="ADAL" clId="{99F1FE0E-8B78-49D6-9436-A9B02B0FB024}" dt="2023-08-23T14:57:51.190" v="5042" actId="1035"/>
          <ac:spMkLst>
            <pc:docMk/>
            <pc:sldMk cId="1030236156" sldId="324"/>
            <ac:spMk id="8" creationId="{54DB4A11-AB8A-5AC2-1A7E-E8E064E4B6BA}"/>
          </ac:spMkLst>
        </pc:spChg>
        <pc:spChg chg="mod">
          <ac:chgData name="Clayton Codo" userId="e65e8468-930c-4532-8114-efff1d74e44d" providerId="ADAL" clId="{99F1FE0E-8B78-49D6-9436-A9B02B0FB024}" dt="2023-08-23T14:01:48.996" v="4831" actId="14100"/>
          <ac:spMkLst>
            <pc:docMk/>
            <pc:sldMk cId="1030236156" sldId="324"/>
            <ac:spMk id="18" creationId="{3F579D0C-3352-69E5-71FB-3358CB9556D0}"/>
          </ac:spMkLst>
        </pc:spChg>
        <pc:spChg chg="mod">
          <ac:chgData name="Clayton Codo" userId="e65e8468-930c-4532-8114-efff1d74e44d" providerId="ADAL" clId="{99F1FE0E-8B78-49D6-9436-A9B02B0FB024}" dt="2023-08-23T14:01:53.492" v="4832" actId="14100"/>
          <ac:spMkLst>
            <pc:docMk/>
            <pc:sldMk cId="1030236156" sldId="324"/>
            <ac:spMk id="19" creationId="{5BE62110-DC59-0169-CED3-04FC2B0A72A7}"/>
          </ac:spMkLst>
        </pc:spChg>
        <pc:spChg chg="mod">
          <ac:chgData name="Clayton Codo" userId="e65e8468-930c-4532-8114-efff1d74e44d" providerId="ADAL" clId="{99F1FE0E-8B78-49D6-9436-A9B02B0FB024}" dt="2023-08-23T14:01:57.127" v="4833" actId="14100"/>
          <ac:spMkLst>
            <pc:docMk/>
            <pc:sldMk cId="1030236156" sldId="324"/>
            <ac:spMk id="20" creationId="{428BE648-91AD-AADE-C8BC-F0CFD419E8A2}"/>
          </ac:spMkLst>
        </pc:spChg>
        <pc:spChg chg="mod">
          <ac:chgData name="Clayton Codo" userId="e65e8468-930c-4532-8114-efff1d74e44d" providerId="ADAL" clId="{99F1FE0E-8B78-49D6-9436-A9B02B0FB024}" dt="2023-08-23T14:02:06.201" v="4834" actId="14100"/>
          <ac:spMkLst>
            <pc:docMk/>
            <pc:sldMk cId="1030236156" sldId="324"/>
            <ac:spMk id="22" creationId="{0AE653DC-954A-EC76-8926-D1DC37F59A94}"/>
          </ac:spMkLst>
        </pc:spChg>
      </pc:sldChg>
      <pc:sldChg chg="modSp add del mod ord">
        <pc:chgData name="Clayton Codo" userId="e65e8468-930c-4532-8114-efff1d74e44d" providerId="ADAL" clId="{99F1FE0E-8B78-49D6-9436-A9B02B0FB024}" dt="2023-08-15T19:09:38.453" v="1602" actId="47"/>
        <pc:sldMkLst>
          <pc:docMk/>
          <pc:sldMk cId="3276851116" sldId="324"/>
        </pc:sldMkLst>
        <pc:spChg chg="mod">
          <ac:chgData name="Clayton Codo" userId="e65e8468-930c-4532-8114-efff1d74e44d" providerId="ADAL" clId="{99F1FE0E-8B78-49D6-9436-A9B02B0FB024}" dt="2023-08-14T17:48:23.047" v="727" actId="20577"/>
          <ac:spMkLst>
            <pc:docMk/>
            <pc:sldMk cId="3276851116" sldId="324"/>
            <ac:spMk id="9" creationId="{A2950490-6BA4-4214-B177-220E35A37A98}"/>
          </ac:spMkLst>
        </pc:spChg>
      </pc:sldChg>
      <pc:sldChg chg="modSp add mod ord">
        <pc:chgData name="Clayton Codo" userId="e65e8468-930c-4532-8114-efff1d74e44d" providerId="ADAL" clId="{99F1FE0E-8B78-49D6-9436-A9B02B0FB024}" dt="2023-08-23T14:29:46.564" v="4951" actId="313"/>
        <pc:sldMkLst>
          <pc:docMk/>
          <pc:sldMk cId="2178977404" sldId="325"/>
        </pc:sldMkLst>
        <pc:spChg chg="mod">
          <ac:chgData name="Clayton Codo" userId="e65e8468-930c-4532-8114-efff1d74e44d" providerId="ADAL" clId="{99F1FE0E-8B78-49D6-9436-A9B02B0FB024}" dt="2023-08-23T14:29:46.564" v="4951" actId="313"/>
          <ac:spMkLst>
            <pc:docMk/>
            <pc:sldMk cId="2178977404" sldId="325"/>
            <ac:spMk id="4" creationId="{558A3A70-DCA3-46F6-BEE4-D212AC705D11}"/>
          </ac:spMkLst>
        </pc:spChg>
        <pc:spChg chg="mod">
          <ac:chgData name="Clayton Codo" userId="e65e8468-930c-4532-8114-efff1d74e44d" providerId="ADAL" clId="{99F1FE0E-8B78-49D6-9436-A9B02B0FB024}" dt="2023-08-17T17:48:10.731" v="2163" actId="20577"/>
          <ac:spMkLst>
            <pc:docMk/>
            <pc:sldMk cId="2178977404" sldId="325"/>
            <ac:spMk id="9" creationId="{A2950490-6BA4-4214-B177-220E35A37A98}"/>
          </ac:spMkLst>
        </pc:spChg>
      </pc:sldChg>
      <pc:sldChg chg="modSp add del mod ord">
        <pc:chgData name="Clayton Codo" userId="e65e8468-930c-4532-8114-efff1d74e44d" providerId="ADAL" clId="{99F1FE0E-8B78-49D6-9436-A9B02B0FB024}" dt="2023-08-22T22:59:16.627" v="4721" actId="47"/>
        <pc:sldMkLst>
          <pc:docMk/>
          <pc:sldMk cId="3215033533" sldId="326"/>
        </pc:sldMkLst>
        <pc:spChg chg="mod">
          <ac:chgData name="Clayton Codo" userId="e65e8468-930c-4532-8114-efff1d74e44d" providerId="ADAL" clId="{99F1FE0E-8B78-49D6-9436-A9B02B0FB024}" dt="2023-08-18T14:33:26.952" v="2867" actId="114"/>
          <ac:spMkLst>
            <pc:docMk/>
            <pc:sldMk cId="3215033533" sldId="326"/>
            <ac:spMk id="4" creationId="{558A3A70-DCA3-46F6-BEE4-D212AC705D11}"/>
          </ac:spMkLst>
        </pc:spChg>
        <pc:spChg chg="mod">
          <ac:chgData name="Clayton Codo" userId="e65e8468-930c-4532-8114-efff1d74e44d" providerId="ADAL" clId="{99F1FE0E-8B78-49D6-9436-A9B02B0FB024}" dt="2023-08-18T14:33:33.216" v="2868" actId="6549"/>
          <ac:spMkLst>
            <pc:docMk/>
            <pc:sldMk cId="3215033533" sldId="326"/>
            <ac:spMk id="9" creationId="{A2950490-6BA4-4214-B177-220E35A37A98}"/>
          </ac:spMkLst>
        </pc:spChg>
      </pc:sldChg>
      <pc:sldChg chg="addSp delSp modSp add del mod">
        <pc:chgData name="Clayton Codo" userId="e65e8468-930c-4532-8114-efff1d74e44d" providerId="ADAL" clId="{99F1FE0E-8B78-49D6-9436-A9B02B0FB024}" dt="2023-08-22T22:31:36.273" v="4719" actId="47"/>
        <pc:sldMkLst>
          <pc:docMk/>
          <pc:sldMk cId="3728383387" sldId="327"/>
        </pc:sldMkLst>
        <pc:spChg chg="add mod">
          <ac:chgData name="Clayton Codo" userId="e65e8468-930c-4532-8114-efff1d74e44d" providerId="ADAL" clId="{99F1FE0E-8B78-49D6-9436-A9B02B0FB024}" dt="2023-08-18T14:18:52.288" v="2786"/>
          <ac:spMkLst>
            <pc:docMk/>
            <pc:sldMk cId="3728383387" sldId="327"/>
            <ac:spMk id="2" creationId="{4CB759F7-7216-6CA7-2130-1DAB2E36A389}"/>
          </ac:spMkLst>
        </pc:spChg>
        <pc:spChg chg="del mod">
          <ac:chgData name="Clayton Codo" userId="e65e8468-930c-4532-8114-efff1d74e44d" providerId="ADAL" clId="{99F1FE0E-8B78-49D6-9436-A9B02B0FB024}" dt="2023-08-18T14:18:52.010" v="2785" actId="478"/>
          <ac:spMkLst>
            <pc:docMk/>
            <pc:sldMk cId="3728383387" sldId="327"/>
            <ac:spMk id="4" creationId="{558A3A70-DCA3-46F6-BEE4-D212AC705D11}"/>
          </ac:spMkLst>
        </pc:spChg>
        <pc:spChg chg="mod">
          <ac:chgData name="Clayton Codo" userId="e65e8468-930c-4532-8114-efff1d74e44d" providerId="ADAL" clId="{99F1FE0E-8B78-49D6-9436-A9B02B0FB024}" dt="2023-08-22T20:34:40.217" v="4715"/>
          <ac:spMkLst>
            <pc:docMk/>
            <pc:sldMk cId="3728383387" sldId="327"/>
            <ac:spMk id="9" creationId="{A2950490-6BA4-4214-B177-220E35A37A98}"/>
          </ac:spMkLst>
        </pc:spChg>
      </pc:sldChg>
      <pc:sldChg chg="addSp modSp add mod">
        <pc:chgData name="Clayton Codo" userId="e65e8468-930c-4532-8114-efff1d74e44d" providerId="ADAL" clId="{99F1FE0E-8B78-49D6-9436-A9B02B0FB024}" dt="2023-08-23T14:41:02.134" v="4989" actId="20577"/>
        <pc:sldMkLst>
          <pc:docMk/>
          <pc:sldMk cId="758933594" sldId="328"/>
        </pc:sldMkLst>
        <pc:spChg chg="mod">
          <ac:chgData name="Clayton Codo" userId="e65e8468-930c-4532-8114-efff1d74e44d" providerId="ADAL" clId="{99F1FE0E-8B78-49D6-9436-A9B02B0FB024}" dt="2023-08-23T14:29:48.479" v="4953" actId="313"/>
          <ac:spMkLst>
            <pc:docMk/>
            <pc:sldMk cId="758933594" sldId="328"/>
            <ac:spMk id="4" creationId="{558A3A70-DCA3-46F6-BEE4-D212AC705D11}"/>
          </ac:spMkLst>
        </pc:spChg>
        <pc:spChg chg="mod">
          <ac:chgData name="Clayton Codo" userId="e65e8468-930c-4532-8114-efff1d74e44d" providerId="ADAL" clId="{99F1FE0E-8B78-49D6-9436-A9B02B0FB024}" dt="2023-08-23T14:41:02.134" v="4989" actId="20577"/>
          <ac:spMkLst>
            <pc:docMk/>
            <pc:sldMk cId="758933594" sldId="328"/>
            <ac:spMk id="9" creationId="{A2950490-6BA4-4214-B177-220E35A37A98}"/>
          </ac:spMkLst>
        </pc:spChg>
        <pc:picChg chg="add mod">
          <ac:chgData name="Clayton Codo" userId="e65e8468-930c-4532-8114-efff1d74e44d" providerId="ADAL" clId="{99F1FE0E-8B78-49D6-9436-A9B02B0FB024}" dt="2023-08-23T12:54:40.587" v="4812" actId="1076"/>
          <ac:picMkLst>
            <pc:docMk/>
            <pc:sldMk cId="758933594" sldId="328"/>
            <ac:picMk id="3" creationId="{9F5821F6-6DC4-E639-2E66-52897686898E}"/>
          </ac:picMkLst>
        </pc:picChg>
      </pc:sldChg>
      <pc:sldChg chg="modSp add del mod ord">
        <pc:chgData name="Clayton Codo" userId="e65e8468-930c-4532-8114-efff1d74e44d" providerId="ADAL" clId="{99F1FE0E-8B78-49D6-9436-A9B02B0FB024}" dt="2023-08-17T18:35:31.607" v="2672" actId="2696"/>
        <pc:sldMkLst>
          <pc:docMk/>
          <pc:sldMk cId="2441857544" sldId="328"/>
        </pc:sldMkLst>
        <pc:spChg chg="mod">
          <ac:chgData name="Clayton Codo" userId="e65e8468-930c-4532-8114-efff1d74e44d" providerId="ADAL" clId="{99F1FE0E-8B78-49D6-9436-A9B02B0FB024}" dt="2023-08-17T18:34:59.568" v="2671" actId="20577"/>
          <ac:spMkLst>
            <pc:docMk/>
            <pc:sldMk cId="2441857544" sldId="328"/>
            <ac:spMk id="9" creationId="{A2950490-6BA4-4214-B177-220E35A37A98}"/>
          </ac:spMkLst>
        </pc:spChg>
      </pc:sldChg>
      <pc:sldChg chg="addSp delSp modSp add mod">
        <pc:chgData name="Clayton Codo" userId="e65e8468-930c-4532-8114-efff1d74e44d" providerId="ADAL" clId="{99F1FE0E-8B78-49D6-9436-A9B02B0FB024}" dt="2023-08-23T14:31:32.036" v="4965" actId="20577"/>
        <pc:sldMkLst>
          <pc:docMk/>
          <pc:sldMk cId="2046133899" sldId="329"/>
        </pc:sldMkLst>
        <pc:spChg chg="add mod">
          <ac:chgData name="Clayton Codo" userId="e65e8468-930c-4532-8114-efff1d74e44d" providerId="ADAL" clId="{99F1FE0E-8B78-49D6-9436-A9B02B0FB024}" dt="2023-08-23T14:29:35.630" v="4946" actId="313"/>
          <ac:spMkLst>
            <pc:docMk/>
            <pc:sldMk cId="2046133899" sldId="329"/>
            <ac:spMk id="2" creationId="{8065E6EF-6F8C-1FE1-122D-CEBF2EF7D07D}"/>
          </ac:spMkLst>
        </pc:spChg>
        <pc:spChg chg="del mod">
          <ac:chgData name="Clayton Codo" userId="e65e8468-930c-4532-8114-efff1d74e44d" providerId="ADAL" clId="{99F1FE0E-8B78-49D6-9436-A9B02B0FB024}" dt="2023-08-18T14:23:29.969" v="2789" actId="478"/>
          <ac:spMkLst>
            <pc:docMk/>
            <pc:sldMk cId="2046133899" sldId="329"/>
            <ac:spMk id="4" creationId="{558A3A70-DCA3-46F6-BEE4-D212AC705D11}"/>
          </ac:spMkLst>
        </pc:spChg>
        <pc:spChg chg="mod">
          <ac:chgData name="Clayton Codo" userId="e65e8468-930c-4532-8114-efff1d74e44d" providerId="ADAL" clId="{99F1FE0E-8B78-49D6-9436-A9B02B0FB024}" dt="2023-08-23T14:31:32.036" v="4965" actId="20577"/>
          <ac:spMkLst>
            <pc:docMk/>
            <pc:sldMk cId="2046133899" sldId="329"/>
            <ac:spMk id="9" creationId="{A2950490-6BA4-4214-B177-220E35A37A98}"/>
          </ac:spMkLst>
        </pc:spChg>
        <pc:graphicFrameChg chg="add del mod modGraphic">
          <ac:chgData name="Clayton Codo" userId="e65e8468-930c-4532-8114-efff1d74e44d" providerId="ADAL" clId="{99F1FE0E-8B78-49D6-9436-A9B02B0FB024}" dt="2023-08-23T00:09:40.367" v="4746" actId="478"/>
          <ac:graphicFrameMkLst>
            <pc:docMk/>
            <pc:sldMk cId="2046133899" sldId="329"/>
            <ac:graphicFrameMk id="3" creationId="{2E04C98E-B6B5-B11D-F8AD-7A1D82D654A3}"/>
          </ac:graphicFrameMkLst>
        </pc:graphicFrameChg>
      </pc:sldChg>
      <pc:sldChg chg="addSp delSp modSp add mod modNotesTx">
        <pc:chgData name="Clayton Codo" userId="e65e8468-930c-4532-8114-efff1d74e44d" providerId="ADAL" clId="{99F1FE0E-8B78-49D6-9436-A9B02B0FB024}" dt="2023-08-23T14:35:27.846" v="4981" actId="6549"/>
        <pc:sldMkLst>
          <pc:docMk/>
          <pc:sldMk cId="2154637110" sldId="330"/>
        </pc:sldMkLst>
        <pc:spChg chg="mod">
          <ac:chgData name="Clayton Codo" userId="e65e8468-930c-4532-8114-efff1d74e44d" providerId="ADAL" clId="{99F1FE0E-8B78-49D6-9436-A9B02B0FB024}" dt="2023-08-23T14:29:39.146" v="4949" actId="313"/>
          <ac:spMkLst>
            <pc:docMk/>
            <pc:sldMk cId="2154637110" sldId="330"/>
            <ac:spMk id="4" creationId="{558A3A70-DCA3-46F6-BEE4-D212AC705D11}"/>
          </ac:spMkLst>
        </pc:spChg>
        <pc:spChg chg="add mod">
          <ac:chgData name="Clayton Codo" userId="e65e8468-930c-4532-8114-efff1d74e44d" providerId="ADAL" clId="{99F1FE0E-8B78-49D6-9436-A9B02B0FB024}" dt="2023-08-15T18:04:14.387" v="1361" actId="1076"/>
          <ac:spMkLst>
            <pc:docMk/>
            <pc:sldMk cId="2154637110" sldId="330"/>
            <ac:spMk id="5" creationId="{E1F78BAE-28D3-DB87-51A0-69DD382A1370}"/>
          </ac:spMkLst>
        </pc:spChg>
        <pc:spChg chg="add mod">
          <ac:chgData name="Clayton Codo" userId="e65e8468-930c-4532-8114-efff1d74e44d" providerId="ADAL" clId="{99F1FE0E-8B78-49D6-9436-A9B02B0FB024}" dt="2023-08-15T18:04:14.387" v="1361" actId="1076"/>
          <ac:spMkLst>
            <pc:docMk/>
            <pc:sldMk cId="2154637110" sldId="330"/>
            <ac:spMk id="6" creationId="{A5EBD652-B2C3-A54F-9279-69C0F88D4CB3}"/>
          </ac:spMkLst>
        </pc:spChg>
        <pc:spChg chg="add mod">
          <ac:chgData name="Clayton Codo" userId="e65e8468-930c-4532-8114-efff1d74e44d" providerId="ADAL" clId="{99F1FE0E-8B78-49D6-9436-A9B02B0FB024}" dt="2023-08-15T18:04:14.387" v="1361" actId="1076"/>
          <ac:spMkLst>
            <pc:docMk/>
            <pc:sldMk cId="2154637110" sldId="330"/>
            <ac:spMk id="7" creationId="{9D96E660-9BEF-DC36-B829-2E8D8737D5E3}"/>
          </ac:spMkLst>
        </pc:spChg>
        <pc:spChg chg="add mod">
          <ac:chgData name="Clayton Codo" userId="e65e8468-930c-4532-8114-efff1d74e44d" providerId="ADAL" clId="{99F1FE0E-8B78-49D6-9436-A9B02B0FB024}" dt="2023-08-15T18:04:14.387" v="1361" actId="1076"/>
          <ac:spMkLst>
            <pc:docMk/>
            <pc:sldMk cId="2154637110" sldId="330"/>
            <ac:spMk id="8" creationId="{1852BB8E-89F5-F2C5-170C-24516065E203}"/>
          </ac:spMkLst>
        </pc:spChg>
        <pc:spChg chg="mod">
          <ac:chgData name="Clayton Codo" userId="e65e8468-930c-4532-8114-efff1d74e44d" providerId="ADAL" clId="{99F1FE0E-8B78-49D6-9436-A9B02B0FB024}" dt="2023-08-23T14:35:27.846" v="4981" actId="6549"/>
          <ac:spMkLst>
            <pc:docMk/>
            <pc:sldMk cId="2154637110" sldId="330"/>
            <ac:spMk id="9" creationId="{A2950490-6BA4-4214-B177-220E35A37A98}"/>
          </ac:spMkLst>
        </pc:spChg>
        <pc:spChg chg="add mod">
          <ac:chgData name="Clayton Codo" userId="e65e8468-930c-4532-8114-efff1d74e44d" providerId="ADAL" clId="{99F1FE0E-8B78-49D6-9436-A9B02B0FB024}" dt="2023-08-15T18:04:14.387" v="1361" actId="1076"/>
          <ac:spMkLst>
            <pc:docMk/>
            <pc:sldMk cId="2154637110" sldId="330"/>
            <ac:spMk id="11" creationId="{9E543485-7A58-D9FD-BAF4-7CE5FA55CC32}"/>
          </ac:spMkLst>
        </pc:spChg>
        <pc:spChg chg="add mod">
          <ac:chgData name="Clayton Codo" userId="e65e8468-930c-4532-8114-efff1d74e44d" providerId="ADAL" clId="{99F1FE0E-8B78-49D6-9436-A9B02B0FB024}" dt="2023-08-23T14:29:44.704" v="4950" actId="313"/>
          <ac:spMkLst>
            <pc:docMk/>
            <pc:sldMk cId="2154637110" sldId="330"/>
            <ac:spMk id="12" creationId="{F86CABCE-00D7-C801-FD66-55AF13C79A81}"/>
          </ac:spMkLst>
        </pc:spChg>
        <pc:spChg chg="mod">
          <ac:chgData name="Clayton Codo" userId="e65e8468-930c-4532-8114-efff1d74e44d" providerId="ADAL" clId="{99F1FE0E-8B78-49D6-9436-A9B02B0FB024}" dt="2023-08-15T17:55:25.017" v="1231"/>
          <ac:spMkLst>
            <pc:docMk/>
            <pc:sldMk cId="2154637110" sldId="330"/>
            <ac:spMk id="14" creationId="{7E09D703-E29D-A605-2334-C98348B32339}"/>
          </ac:spMkLst>
        </pc:spChg>
        <pc:spChg chg="mod">
          <ac:chgData name="Clayton Codo" userId="e65e8468-930c-4532-8114-efff1d74e44d" providerId="ADAL" clId="{99F1FE0E-8B78-49D6-9436-A9B02B0FB024}" dt="2023-08-15T17:55:25.017" v="1231"/>
          <ac:spMkLst>
            <pc:docMk/>
            <pc:sldMk cId="2154637110" sldId="330"/>
            <ac:spMk id="15" creationId="{85DEB516-D938-A61C-7C34-1AEA25E0DA6F}"/>
          </ac:spMkLst>
        </pc:spChg>
        <pc:spChg chg="add mod">
          <ac:chgData name="Clayton Codo" userId="e65e8468-930c-4532-8114-efff1d74e44d" providerId="ADAL" clId="{99F1FE0E-8B78-49D6-9436-A9B02B0FB024}" dt="2023-08-15T18:04:14.387" v="1361" actId="1076"/>
          <ac:spMkLst>
            <pc:docMk/>
            <pc:sldMk cId="2154637110" sldId="330"/>
            <ac:spMk id="16" creationId="{74B5607B-D762-EF7A-5C55-948ACCA05F20}"/>
          </ac:spMkLst>
        </pc:spChg>
        <pc:spChg chg="add mod">
          <ac:chgData name="Clayton Codo" userId="e65e8468-930c-4532-8114-efff1d74e44d" providerId="ADAL" clId="{99F1FE0E-8B78-49D6-9436-A9B02B0FB024}" dt="2023-08-15T18:04:14.387" v="1361" actId="1076"/>
          <ac:spMkLst>
            <pc:docMk/>
            <pc:sldMk cId="2154637110" sldId="330"/>
            <ac:spMk id="17" creationId="{DBAF3B51-39D8-0DC0-F8A5-0BE25FB56385}"/>
          </ac:spMkLst>
        </pc:spChg>
        <pc:spChg chg="add mod">
          <ac:chgData name="Clayton Codo" userId="e65e8468-930c-4532-8114-efff1d74e44d" providerId="ADAL" clId="{99F1FE0E-8B78-49D6-9436-A9B02B0FB024}" dt="2023-08-15T19:08:44.556" v="1601"/>
          <ac:spMkLst>
            <pc:docMk/>
            <pc:sldMk cId="2154637110" sldId="330"/>
            <ac:spMk id="18" creationId="{48E58250-DBD8-C2A5-A502-04096EA88378}"/>
          </ac:spMkLst>
        </pc:spChg>
        <pc:grpChg chg="add del mod">
          <ac:chgData name="Clayton Codo" userId="e65e8468-930c-4532-8114-efff1d74e44d" providerId="ADAL" clId="{99F1FE0E-8B78-49D6-9436-A9B02B0FB024}" dt="2023-08-15T17:56:31.266" v="1246" actId="478"/>
          <ac:grpSpMkLst>
            <pc:docMk/>
            <pc:sldMk cId="2154637110" sldId="330"/>
            <ac:grpSpMk id="13" creationId="{34A1D07B-2D83-E024-9634-791E22AB1A63}"/>
          </ac:grpSpMkLst>
        </pc:grpChg>
        <pc:graphicFrameChg chg="add del mod modGraphic">
          <ac:chgData name="Clayton Codo" userId="e65e8468-930c-4532-8114-efff1d74e44d" providerId="ADAL" clId="{99F1FE0E-8B78-49D6-9436-A9B02B0FB024}" dt="2023-08-15T17:54:07.061" v="1226" actId="478"/>
          <ac:graphicFrameMkLst>
            <pc:docMk/>
            <pc:sldMk cId="2154637110" sldId="330"/>
            <ac:graphicFrameMk id="2" creationId="{B0B792EB-3629-E158-EBB8-4D00DBF32B0B}"/>
          </ac:graphicFrameMkLst>
        </pc:graphicFrameChg>
        <pc:graphicFrameChg chg="add mod modGraphic">
          <ac:chgData name="Clayton Codo" userId="e65e8468-930c-4532-8114-efff1d74e44d" providerId="ADAL" clId="{99F1FE0E-8B78-49D6-9436-A9B02B0FB024}" dt="2023-08-15T18:02:48.997" v="1360" actId="1035"/>
          <ac:graphicFrameMkLst>
            <pc:docMk/>
            <pc:sldMk cId="2154637110" sldId="330"/>
            <ac:graphicFrameMk id="3" creationId="{93319CF7-1A46-199B-DB97-82A1D7F91746}"/>
          </ac:graphicFrameMkLst>
        </pc:graphicFrameChg>
      </pc:sldChg>
      <pc:sldChg chg="modSp add del mod modNotesTx">
        <pc:chgData name="Clayton Codo" userId="e65e8468-930c-4532-8114-efff1d74e44d" providerId="ADAL" clId="{99F1FE0E-8B78-49D6-9436-A9B02B0FB024}" dt="2023-08-22T22:58:15.302" v="4720" actId="47"/>
        <pc:sldMkLst>
          <pc:docMk/>
          <pc:sldMk cId="3329519977" sldId="331"/>
        </pc:sldMkLst>
        <pc:spChg chg="mod">
          <ac:chgData name="Clayton Codo" userId="e65e8468-930c-4532-8114-efff1d74e44d" providerId="ADAL" clId="{99F1FE0E-8B78-49D6-9436-A9B02B0FB024}" dt="2023-08-18T14:32:54.429" v="2855"/>
          <ac:spMkLst>
            <pc:docMk/>
            <pc:sldMk cId="3329519977" sldId="331"/>
            <ac:spMk id="4" creationId="{558A3A70-DCA3-46F6-BEE4-D212AC705D11}"/>
          </ac:spMkLst>
        </pc:spChg>
        <pc:spChg chg="mod">
          <ac:chgData name="Clayton Codo" userId="e65e8468-930c-4532-8114-efff1d74e44d" providerId="ADAL" clId="{99F1FE0E-8B78-49D6-9436-A9B02B0FB024}" dt="2023-08-17T17:49:17.367" v="2165" actId="20577"/>
          <ac:spMkLst>
            <pc:docMk/>
            <pc:sldMk cId="3329519977" sldId="331"/>
            <ac:spMk id="9" creationId="{A2950490-6BA4-4214-B177-220E35A37A98}"/>
          </ac:spMkLst>
        </pc:spChg>
      </pc:sldChg>
      <pc:sldChg chg="modSp add mod">
        <pc:chgData name="Clayton Codo" userId="e65e8468-930c-4532-8114-efff1d74e44d" providerId="ADAL" clId="{99F1FE0E-8B78-49D6-9436-A9B02B0FB024}" dt="2023-08-23T14:29:50.900" v="4955" actId="313"/>
        <pc:sldMkLst>
          <pc:docMk/>
          <pc:sldMk cId="623262492" sldId="332"/>
        </pc:sldMkLst>
        <pc:spChg chg="mod">
          <ac:chgData name="Clayton Codo" userId="e65e8468-930c-4532-8114-efff1d74e44d" providerId="ADAL" clId="{99F1FE0E-8B78-49D6-9436-A9B02B0FB024}" dt="2023-08-23T14:29:50.900" v="4955" actId="313"/>
          <ac:spMkLst>
            <pc:docMk/>
            <pc:sldMk cId="623262492" sldId="332"/>
            <ac:spMk id="4" creationId="{558A3A70-DCA3-46F6-BEE4-D212AC705D11}"/>
          </ac:spMkLst>
        </pc:spChg>
        <pc:spChg chg="mod">
          <ac:chgData name="Clayton Codo" userId="e65e8468-930c-4532-8114-efff1d74e44d" providerId="ADAL" clId="{99F1FE0E-8B78-49D6-9436-A9B02B0FB024}" dt="2023-08-17T17:54:21.529" v="2189" actId="20577"/>
          <ac:spMkLst>
            <pc:docMk/>
            <pc:sldMk cId="623262492" sldId="332"/>
            <ac:spMk id="9" creationId="{A2950490-6BA4-4214-B177-220E35A37A98}"/>
          </ac:spMkLst>
        </pc:spChg>
      </pc:sldChg>
      <pc:sldChg chg="modSp add mod">
        <pc:chgData name="Clayton Codo" userId="e65e8468-930c-4532-8114-efff1d74e44d" providerId="ADAL" clId="{99F1FE0E-8B78-49D6-9436-A9B02B0FB024}" dt="2023-08-23T14:29:49.482" v="4954" actId="313"/>
        <pc:sldMkLst>
          <pc:docMk/>
          <pc:sldMk cId="629052309" sldId="333"/>
        </pc:sldMkLst>
        <pc:spChg chg="mod">
          <ac:chgData name="Clayton Codo" userId="e65e8468-930c-4532-8114-efff1d74e44d" providerId="ADAL" clId="{99F1FE0E-8B78-49D6-9436-A9B02B0FB024}" dt="2023-08-23T14:29:49.482" v="4954" actId="313"/>
          <ac:spMkLst>
            <pc:docMk/>
            <pc:sldMk cId="629052309" sldId="333"/>
            <ac:spMk id="4" creationId="{558A3A70-DCA3-46F6-BEE4-D212AC705D11}"/>
          </ac:spMkLst>
        </pc:spChg>
      </pc:sldChg>
      <pc:sldChg chg="modSp add del mod">
        <pc:chgData name="Clayton Codo" userId="e65e8468-930c-4532-8114-efff1d74e44d" providerId="ADAL" clId="{99F1FE0E-8B78-49D6-9436-A9B02B0FB024}" dt="2023-08-17T18:35:31.607" v="2672" actId="2696"/>
        <pc:sldMkLst>
          <pc:docMk/>
          <pc:sldMk cId="3748092678" sldId="333"/>
        </pc:sldMkLst>
        <pc:spChg chg="mod">
          <ac:chgData name="Clayton Codo" userId="e65e8468-930c-4532-8114-efff1d74e44d" providerId="ADAL" clId="{99F1FE0E-8B78-49D6-9436-A9B02B0FB024}" dt="2023-08-17T18:34:28.091" v="2669" actId="12"/>
          <ac:spMkLst>
            <pc:docMk/>
            <pc:sldMk cId="3748092678" sldId="333"/>
            <ac:spMk id="9" creationId="{A2950490-6BA4-4214-B177-220E35A37A98}"/>
          </ac:spMkLst>
        </pc:spChg>
      </pc:sldChg>
      <pc:sldChg chg="modSp add mod">
        <pc:chgData name="Clayton Codo" userId="e65e8468-930c-4532-8114-efff1d74e44d" providerId="ADAL" clId="{99F1FE0E-8B78-49D6-9436-A9B02B0FB024}" dt="2023-08-23T14:59:17.627" v="5055" actId="1076"/>
        <pc:sldMkLst>
          <pc:docMk/>
          <pc:sldMk cId="3913241638" sldId="334"/>
        </pc:sldMkLst>
        <pc:spChg chg="mod">
          <ac:chgData name="Clayton Codo" userId="e65e8468-930c-4532-8114-efff1d74e44d" providerId="ADAL" clId="{99F1FE0E-8B78-49D6-9436-A9B02B0FB024}" dt="2023-08-18T13:56:17.303" v="2724" actId="20577"/>
          <ac:spMkLst>
            <pc:docMk/>
            <pc:sldMk cId="3913241638" sldId="334"/>
            <ac:spMk id="8" creationId="{261252C2-ABAB-674E-AAB1-CA91E70D3E6D}"/>
          </ac:spMkLst>
        </pc:spChg>
        <pc:spChg chg="mod">
          <ac:chgData name="Clayton Codo" userId="e65e8468-930c-4532-8114-efff1d74e44d" providerId="ADAL" clId="{99F1FE0E-8B78-49D6-9436-A9B02B0FB024}" dt="2023-08-23T14:59:17.627" v="5055" actId="1076"/>
          <ac:spMkLst>
            <pc:docMk/>
            <pc:sldMk cId="3913241638" sldId="334"/>
            <ac:spMk id="9" creationId="{A7CF9CEB-429B-4BB4-9717-9D7797D497B1}"/>
          </ac:spMkLst>
        </pc:spChg>
      </pc:sldChg>
      <pc:sldChg chg="addSp delSp modSp mod setBg">
        <pc:chgData name="Clayton Codo" userId="e65e8468-930c-4532-8114-efff1d74e44d" providerId="ADAL" clId="{99F1FE0E-8B78-49D6-9436-A9B02B0FB024}" dt="2023-08-23T14:00:20.029" v="4830" actId="20577"/>
        <pc:sldMkLst>
          <pc:docMk/>
          <pc:sldMk cId="2614811031" sldId="336"/>
        </pc:sldMkLst>
        <pc:spChg chg="mod">
          <ac:chgData name="Clayton Codo" userId="e65e8468-930c-4532-8114-efff1d74e44d" providerId="ADAL" clId="{99F1FE0E-8B78-49D6-9436-A9B02B0FB024}" dt="2023-08-21T14:34:42.542" v="3078" actId="26606"/>
          <ac:spMkLst>
            <pc:docMk/>
            <pc:sldMk cId="2614811031" sldId="336"/>
            <ac:spMk id="4" creationId="{558A3A70-DCA3-46F6-BEE4-D212AC705D11}"/>
          </ac:spMkLst>
        </pc:spChg>
        <pc:spChg chg="add del mod">
          <ac:chgData name="Clayton Codo" userId="e65e8468-930c-4532-8114-efff1d74e44d" providerId="ADAL" clId="{99F1FE0E-8B78-49D6-9436-A9B02B0FB024}" dt="2023-08-22T18:47:39.406" v="4705" actId="478"/>
          <ac:spMkLst>
            <pc:docMk/>
            <pc:sldMk cId="2614811031" sldId="336"/>
            <ac:spMk id="6" creationId="{979F2E19-9192-064D-26B7-6F546CDF6CBF}"/>
          </ac:spMkLst>
        </pc:spChg>
        <pc:spChg chg="mod">
          <ac:chgData name="Clayton Codo" userId="e65e8468-930c-4532-8114-efff1d74e44d" providerId="ADAL" clId="{99F1FE0E-8B78-49D6-9436-A9B02B0FB024}" dt="2023-08-23T14:00:20.029" v="4830" actId="20577"/>
          <ac:spMkLst>
            <pc:docMk/>
            <pc:sldMk cId="2614811031" sldId="336"/>
            <ac:spMk id="9" creationId="{A2950490-6BA4-4214-B177-220E35A37A98}"/>
          </ac:spMkLst>
        </pc:spChg>
        <pc:spChg chg="del">
          <ac:chgData name="Clayton Codo" userId="e65e8468-930c-4532-8114-efff1d74e44d" providerId="ADAL" clId="{99F1FE0E-8B78-49D6-9436-A9B02B0FB024}" dt="2023-08-21T14:32:43.473" v="3069" actId="478"/>
          <ac:spMkLst>
            <pc:docMk/>
            <pc:sldMk cId="2614811031" sldId="336"/>
            <ac:spMk id="13" creationId="{5C978D58-FC49-4071-8E83-22E8E37FEE9B}"/>
          </ac:spMkLst>
        </pc:spChg>
        <pc:spChg chg="add del">
          <ac:chgData name="Clayton Codo" userId="e65e8468-930c-4532-8114-efff1d74e44d" providerId="ADAL" clId="{99F1FE0E-8B78-49D6-9436-A9B02B0FB024}" dt="2023-08-21T14:34:42.542" v="3078" actId="26606"/>
          <ac:spMkLst>
            <pc:docMk/>
            <pc:sldMk cId="2614811031" sldId="336"/>
            <ac:spMk id="1031" creationId="{F13C74B1-5B17-4795-BED0-7140497B445A}"/>
          </ac:spMkLst>
        </pc:spChg>
        <pc:spChg chg="add del">
          <ac:chgData name="Clayton Codo" userId="e65e8468-930c-4532-8114-efff1d74e44d" providerId="ADAL" clId="{99F1FE0E-8B78-49D6-9436-A9B02B0FB024}" dt="2023-08-21T14:34:42.542" v="3078" actId="26606"/>
          <ac:spMkLst>
            <pc:docMk/>
            <pc:sldMk cId="2614811031" sldId="336"/>
            <ac:spMk id="1033" creationId="{D4974D33-8DC5-464E-8C6D-BE58F0669C17}"/>
          </ac:spMkLst>
        </pc:spChg>
        <pc:picChg chg="add del mod">
          <ac:chgData name="Clayton Codo" userId="e65e8468-930c-4532-8114-efff1d74e44d" providerId="ADAL" clId="{99F1FE0E-8B78-49D6-9436-A9B02B0FB024}" dt="2023-08-21T14:31:53.054" v="3065" actId="478"/>
          <ac:picMkLst>
            <pc:docMk/>
            <pc:sldMk cId="2614811031" sldId="336"/>
            <ac:picMk id="2" creationId="{D9404515-E821-D121-2F35-EA9CE2186C3A}"/>
          </ac:picMkLst>
        </pc:picChg>
        <pc:picChg chg="add del mod">
          <ac:chgData name="Clayton Codo" userId="e65e8468-930c-4532-8114-efff1d74e44d" providerId="ADAL" clId="{99F1FE0E-8B78-49D6-9436-A9B02B0FB024}" dt="2023-08-21T14:34:23.602" v="3075" actId="478"/>
          <ac:picMkLst>
            <pc:docMk/>
            <pc:sldMk cId="2614811031" sldId="336"/>
            <ac:picMk id="3" creationId="{D43D864F-8FA8-9DB5-155A-185F3FA50303}"/>
          </ac:picMkLst>
        </pc:picChg>
        <pc:picChg chg="del">
          <ac:chgData name="Clayton Codo" userId="e65e8468-930c-4532-8114-efff1d74e44d" providerId="ADAL" clId="{99F1FE0E-8B78-49D6-9436-A9B02B0FB024}" dt="2023-08-21T14:23:33.864" v="2970" actId="478"/>
          <ac:picMkLst>
            <pc:docMk/>
            <pc:sldMk cId="2614811031" sldId="336"/>
            <ac:picMk id="27" creationId="{063F9186-B84E-359F-2863-59E6B8D44CCB}"/>
          </ac:picMkLst>
        </pc:picChg>
        <pc:picChg chg="add mod">
          <ac:chgData name="Clayton Codo" userId="e65e8468-930c-4532-8114-efff1d74e44d" providerId="ADAL" clId="{99F1FE0E-8B78-49D6-9436-A9B02B0FB024}" dt="2023-08-21T14:35:13.382" v="3085" actId="1076"/>
          <ac:picMkLst>
            <pc:docMk/>
            <pc:sldMk cId="2614811031" sldId="336"/>
            <ac:picMk id="1026" creationId="{2CB849DA-10C3-A9EC-F011-400781E9EEEA}"/>
          </ac:picMkLst>
        </pc:picChg>
      </pc:sldChg>
      <pc:sldChg chg="modSp mod">
        <pc:chgData name="Clayton Codo" userId="e65e8468-930c-4532-8114-efff1d74e44d" providerId="ADAL" clId="{99F1FE0E-8B78-49D6-9436-A9B02B0FB024}" dt="2023-08-23T17:28:50.276" v="5165" actId="313"/>
        <pc:sldMkLst>
          <pc:docMk/>
          <pc:sldMk cId="415922858" sldId="337"/>
        </pc:sldMkLst>
        <pc:spChg chg="mod">
          <ac:chgData name="Clayton Codo" userId="e65e8468-930c-4532-8114-efff1d74e44d" providerId="ADAL" clId="{99F1FE0E-8B78-49D6-9436-A9B02B0FB024}" dt="2023-08-23T17:28:50.276" v="5165" actId="313"/>
          <ac:spMkLst>
            <pc:docMk/>
            <pc:sldMk cId="415922858" sldId="337"/>
            <ac:spMk id="27" creationId="{A85E0AAA-1576-AD07-A1EE-5E5E981DB382}"/>
          </ac:spMkLst>
        </pc:spChg>
      </pc:sldChg>
      <pc:sldChg chg="modSp mod">
        <pc:chgData name="Clayton Codo" userId="e65e8468-930c-4532-8114-efff1d74e44d" providerId="ADAL" clId="{99F1FE0E-8B78-49D6-9436-A9B02B0FB024}" dt="2023-08-23T17:29:04.293" v="5166" actId="313"/>
        <pc:sldMkLst>
          <pc:docMk/>
          <pc:sldMk cId="3906758813" sldId="339"/>
        </pc:sldMkLst>
        <pc:spChg chg="mod">
          <ac:chgData name="Clayton Codo" userId="e65e8468-930c-4532-8114-efff1d74e44d" providerId="ADAL" clId="{99F1FE0E-8B78-49D6-9436-A9B02B0FB024}" dt="2023-08-23T17:29:04.293" v="5166" actId="313"/>
          <ac:spMkLst>
            <pc:docMk/>
            <pc:sldMk cId="3906758813" sldId="339"/>
            <ac:spMk id="11" creationId="{D801EF2C-2FE5-3C7E-2A9B-908C51D2F40F}"/>
          </ac:spMkLst>
        </pc:spChg>
      </pc:sldChg>
      <pc:sldChg chg="modSp mod">
        <pc:chgData name="Clayton Codo" userId="e65e8468-930c-4532-8114-efff1d74e44d" providerId="ADAL" clId="{99F1FE0E-8B78-49D6-9436-A9B02B0FB024}" dt="2023-08-23T17:29:07.406" v="5167" actId="313"/>
        <pc:sldMkLst>
          <pc:docMk/>
          <pc:sldMk cId="379165511" sldId="343"/>
        </pc:sldMkLst>
        <pc:spChg chg="mod">
          <ac:chgData name="Clayton Codo" userId="e65e8468-930c-4532-8114-efff1d74e44d" providerId="ADAL" clId="{99F1FE0E-8B78-49D6-9436-A9B02B0FB024}" dt="2023-08-23T17:29:07.406" v="5167" actId="313"/>
          <ac:spMkLst>
            <pc:docMk/>
            <pc:sldMk cId="379165511" sldId="343"/>
            <ac:spMk id="6" creationId="{44A8573A-D39D-6101-20CF-AD140A1CB80B}"/>
          </ac:spMkLst>
        </pc:spChg>
      </pc:sldChg>
      <pc:sldChg chg="modSp add mod">
        <pc:chgData name="Clayton Codo" userId="e65e8468-930c-4532-8114-efff1d74e44d" providerId="ADAL" clId="{99F1FE0E-8B78-49D6-9436-A9B02B0FB024}" dt="2023-08-23T14:57:49.012" v="5040" actId="1037"/>
        <pc:sldMkLst>
          <pc:docMk/>
          <pc:sldMk cId="184504615" sldId="345"/>
        </pc:sldMkLst>
        <pc:picChg chg="mod">
          <ac:chgData name="Clayton Codo" userId="e65e8468-930c-4532-8114-efff1d74e44d" providerId="ADAL" clId="{99F1FE0E-8B78-49D6-9436-A9B02B0FB024}" dt="2023-08-23T14:57:49.012" v="5040" actId="1037"/>
          <ac:picMkLst>
            <pc:docMk/>
            <pc:sldMk cId="184504615" sldId="345"/>
            <ac:picMk id="27" creationId="{063F9186-B84E-359F-2863-59E6B8D44CCB}"/>
          </ac:picMkLst>
        </pc:picChg>
      </pc:sldChg>
      <pc:sldChg chg="addSp delSp modSp add del mod">
        <pc:chgData name="Clayton Codo" userId="e65e8468-930c-4532-8114-efff1d74e44d" providerId="ADAL" clId="{99F1FE0E-8B78-49D6-9436-A9B02B0FB024}" dt="2023-08-22T18:48:15.345" v="4706" actId="47"/>
        <pc:sldMkLst>
          <pc:docMk/>
          <pc:sldMk cId="2228920488" sldId="346"/>
        </pc:sldMkLst>
        <pc:spChg chg="mod">
          <ac:chgData name="Clayton Codo" userId="e65e8468-930c-4532-8114-efff1d74e44d" providerId="ADAL" clId="{99F1FE0E-8B78-49D6-9436-A9B02B0FB024}" dt="2023-08-21T14:42:43.314" v="3110"/>
          <ac:spMkLst>
            <pc:docMk/>
            <pc:sldMk cId="2228920488" sldId="346"/>
            <ac:spMk id="6" creationId="{979F2E19-9192-064D-26B7-6F546CDF6CBF}"/>
          </ac:spMkLst>
        </pc:spChg>
        <pc:picChg chg="del">
          <ac:chgData name="Clayton Codo" userId="e65e8468-930c-4532-8114-efff1d74e44d" providerId="ADAL" clId="{99F1FE0E-8B78-49D6-9436-A9B02B0FB024}" dt="2023-08-21T14:40:52.157" v="3093" actId="478"/>
          <ac:picMkLst>
            <pc:docMk/>
            <pc:sldMk cId="2228920488" sldId="346"/>
            <ac:picMk id="1026" creationId="{2CB849DA-10C3-A9EC-F011-400781E9EEEA}"/>
          </ac:picMkLst>
        </pc:picChg>
        <pc:picChg chg="add mod">
          <ac:chgData name="Clayton Codo" userId="e65e8468-930c-4532-8114-efff1d74e44d" providerId="ADAL" clId="{99F1FE0E-8B78-49D6-9436-A9B02B0FB024}" dt="2023-08-21T14:40:57.895" v="3097" actId="1076"/>
          <ac:picMkLst>
            <pc:docMk/>
            <pc:sldMk cId="2228920488" sldId="346"/>
            <ac:picMk id="2050" creationId="{BD4A2F7A-0194-9735-DB13-56F437684259}"/>
          </ac:picMkLst>
        </pc:picChg>
      </pc:sldChg>
      <pc:sldChg chg="addSp delSp modSp add mod">
        <pc:chgData name="Clayton Codo" userId="e65e8468-930c-4532-8114-efff1d74e44d" providerId="ADAL" clId="{99F1FE0E-8B78-49D6-9436-A9B02B0FB024}" dt="2023-08-21T14:49:52.649" v="3133" actId="478"/>
        <pc:sldMkLst>
          <pc:docMk/>
          <pc:sldMk cId="1447679726" sldId="347"/>
        </pc:sldMkLst>
        <pc:spChg chg="mod">
          <ac:chgData name="Clayton Codo" userId="e65e8468-930c-4532-8114-efff1d74e44d" providerId="ADAL" clId="{99F1FE0E-8B78-49D6-9436-A9B02B0FB024}" dt="2023-08-21T14:48:20.613" v="3119" actId="404"/>
          <ac:spMkLst>
            <pc:docMk/>
            <pc:sldMk cId="1447679726" sldId="347"/>
            <ac:spMk id="4" creationId="{F40257B5-CE8C-40BE-A824-1F863EE299D8}"/>
          </ac:spMkLst>
        </pc:spChg>
        <pc:spChg chg="add del">
          <ac:chgData name="Clayton Codo" userId="e65e8468-930c-4532-8114-efff1d74e44d" providerId="ADAL" clId="{99F1FE0E-8B78-49D6-9436-A9B02B0FB024}" dt="2023-08-21T14:49:52.649" v="3133" actId="478"/>
          <ac:spMkLst>
            <pc:docMk/>
            <pc:sldMk cId="1447679726" sldId="347"/>
            <ac:spMk id="8" creationId="{261252C2-ABAB-674E-AAB1-CA91E70D3E6D}"/>
          </ac:spMkLst>
        </pc:spChg>
        <pc:spChg chg="mod">
          <ac:chgData name="Clayton Codo" userId="e65e8468-930c-4532-8114-efff1d74e44d" providerId="ADAL" clId="{99F1FE0E-8B78-49D6-9436-A9B02B0FB024}" dt="2023-08-21T14:49:24.753" v="3126"/>
          <ac:spMkLst>
            <pc:docMk/>
            <pc:sldMk cId="1447679726" sldId="347"/>
            <ac:spMk id="9" creationId="{A7CF9CEB-429B-4BB4-9717-9D7797D497B1}"/>
          </ac:spMkLst>
        </pc:spChg>
      </pc:sldChg>
      <pc:sldChg chg="modSp add del mod ord">
        <pc:chgData name="Clayton Codo" userId="e65e8468-930c-4532-8114-efff1d74e44d" providerId="ADAL" clId="{99F1FE0E-8B78-49D6-9436-A9B02B0FB024}" dt="2023-08-21T18:50:15.228" v="4187" actId="47"/>
        <pc:sldMkLst>
          <pc:docMk/>
          <pc:sldMk cId="1283502906" sldId="348"/>
        </pc:sldMkLst>
        <pc:spChg chg="mod">
          <ac:chgData name="Clayton Codo" userId="e65e8468-930c-4532-8114-efff1d74e44d" providerId="ADAL" clId="{99F1FE0E-8B78-49D6-9436-A9B02B0FB024}" dt="2023-08-21T17:53:52.284" v="3197" actId="6549"/>
          <ac:spMkLst>
            <pc:docMk/>
            <pc:sldMk cId="1283502906" sldId="348"/>
            <ac:spMk id="4" creationId="{558A3A70-DCA3-46F6-BEE4-D212AC705D11}"/>
          </ac:spMkLst>
        </pc:spChg>
        <pc:spChg chg="mod">
          <ac:chgData name="Clayton Codo" userId="e65e8468-930c-4532-8114-efff1d74e44d" providerId="ADAL" clId="{99F1FE0E-8B78-49D6-9436-A9B02B0FB024}" dt="2023-08-21T14:50:43.967" v="3195" actId="20577"/>
          <ac:spMkLst>
            <pc:docMk/>
            <pc:sldMk cId="1283502906" sldId="348"/>
            <ac:spMk id="9" creationId="{A2950490-6BA4-4214-B177-220E35A37A98}"/>
          </ac:spMkLst>
        </pc:spChg>
      </pc:sldChg>
      <pc:sldChg chg="modSp add mod modNotesTx">
        <pc:chgData name="Clayton Codo" userId="e65e8468-930c-4532-8114-efff1d74e44d" providerId="ADAL" clId="{99F1FE0E-8B78-49D6-9436-A9B02B0FB024}" dt="2023-08-23T13:07:14.133" v="4821" actId="6549"/>
        <pc:sldMkLst>
          <pc:docMk/>
          <pc:sldMk cId="918393909" sldId="349"/>
        </pc:sldMkLst>
        <pc:spChg chg="mod">
          <ac:chgData name="Clayton Codo" userId="e65e8468-930c-4532-8114-efff1d74e44d" providerId="ADAL" clId="{99F1FE0E-8B78-49D6-9436-A9B02B0FB024}" dt="2023-08-21T18:19:52.791" v="4004" actId="20577"/>
          <ac:spMkLst>
            <pc:docMk/>
            <pc:sldMk cId="918393909" sldId="349"/>
            <ac:spMk id="4" creationId="{558A3A70-DCA3-46F6-BEE4-D212AC705D11}"/>
          </ac:spMkLst>
        </pc:spChg>
        <pc:spChg chg="mod">
          <ac:chgData name="Clayton Codo" userId="e65e8468-930c-4532-8114-efff1d74e44d" providerId="ADAL" clId="{99F1FE0E-8B78-49D6-9436-A9B02B0FB024}" dt="2023-08-21T19:13:58.690" v="4375" actId="21"/>
          <ac:spMkLst>
            <pc:docMk/>
            <pc:sldMk cId="918393909" sldId="349"/>
            <ac:spMk id="9" creationId="{A2950490-6BA4-4214-B177-220E35A37A98}"/>
          </ac:spMkLst>
        </pc:spChg>
      </pc:sldChg>
      <pc:sldChg chg="modSp add mod ord">
        <pc:chgData name="Clayton Codo" userId="e65e8468-930c-4532-8114-efff1d74e44d" providerId="ADAL" clId="{99F1FE0E-8B78-49D6-9436-A9B02B0FB024}" dt="2023-08-23T14:44:56.392" v="4991" actId="20577"/>
        <pc:sldMkLst>
          <pc:docMk/>
          <pc:sldMk cId="641106098" sldId="350"/>
        </pc:sldMkLst>
        <pc:spChg chg="mod">
          <ac:chgData name="Clayton Codo" userId="e65e8468-930c-4532-8114-efff1d74e44d" providerId="ADAL" clId="{99F1FE0E-8B78-49D6-9436-A9B02B0FB024}" dt="2023-08-23T14:44:56.392" v="4991" actId="20577"/>
          <ac:spMkLst>
            <pc:docMk/>
            <pc:sldMk cId="641106098" sldId="350"/>
            <ac:spMk id="9" creationId="{A2950490-6BA4-4214-B177-220E35A37A98}"/>
          </ac:spMkLst>
        </pc:spChg>
      </pc:sldChg>
      <pc:sldChg chg="modSp add mod">
        <pc:chgData name="Clayton Codo" userId="e65e8468-930c-4532-8114-efff1d74e44d" providerId="ADAL" clId="{99F1FE0E-8B78-49D6-9436-A9B02B0FB024}" dt="2023-08-23T16:52:44.202" v="5164" actId="20577"/>
        <pc:sldMkLst>
          <pc:docMk/>
          <pc:sldMk cId="1348274362" sldId="351"/>
        </pc:sldMkLst>
        <pc:spChg chg="mod">
          <ac:chgData name="Clayton Codo" userId="e65e8468-930c-4532-8114-efff1d74e44d" providerId="ADAL" clId="{99F1FE0E-8B78-49D6-9436-A9B02B0FB024}" dt="2023-08-23T16:38:11.753" v="5063"/>
          <ac:spMkLst>
            <pc:docMk/>
            <pc:sldMk cId="1348274362" sldId="351"/>
            <ac:spMk id="4" creationId="{558A3A70-DCA3-46F6-BEE4-D212AC705D11}"/>
          </ac:spMkLst>
        </pc:spChg>
        <pc:spChg chg="mod">
          <ac:chgData name="Clayton Codo" userId="e65e8468-930c-4532-8114-efff1d74e44d" providerId="ADAL" clId="{99F1FE0E-8B78-49D6-9436-A9B02B0FB024}" dt="2023-08-23T16:52:44.202" v="5164" actId="20577"/>
          <ac:spMkLst>
            <pc:docMk/>
            <pc:sldMk cId="1348274362" sldId="351"/>
            <ac:spMk id="9" creationId="{A2950490-6BA4-4214-B177-220E35A37A98}"/>
          </ac:spMkLst>
        </pc:spChg>
      </pc:sldChg>
      <pc:sldChg chg="modSp add del mod">
        <pc:chgData name="Clayton Codo" userId="e65e8468-930c-4532-8114-efff1d74e44d" providerId="ADAL" clId="{99F1FE0E-8B78-49D6-9436-A9B02B0FB024}" dt="2023-08-23T14:16:39.048" v="4944" actId="47"/>
        <pc:sldMkLst>
          <pc:docMk/>
          <pc:sldMk cId="369020047" sldId="352"/>
        </pc:sldMkLst>
        <pc:spChg chg="mod">
          <ac:chgData name="Clayton Codo" userId="e65e8468-930c-4532-8114-efff1d74e44d" providerId="ADAL" clId="{99F1FE0E-8B78-49D6-9436-A9B02B0FB024}" dt="2023-08-23T00:02:28.134" v="4743" actId="20577"/>
          <ac:spMkLst>
            <pc:docMk/>
            <pc:sldMk cId="369020047" sldId="352"/>
            <ac:spMk id="4" creationId="{558A3A70-DCA3-46F6-BEE4-D212AC705D11}"/>
          </ac:spMkLst>
        </pc:spChg>
        <pc:spChg chg="mod">
          <ac:chgData name="Clayton Codo" userId="e65e8468-930c-4532-8114-efff1d74e44d" providerId="ADAL" clId="{99F1FE0E-8B78-49D6-9436-A9B02B0FB024}" dt="2023-08-21T21:30:31.439" v="4636" actId="20577"/>
          <ac:spMkLst>
            <pc:docMk/>
            <pc:sldMk cId="369020047" sldId="352"/>
            <ac:spMk id="9" creationId="{A2950490-6BA4-4214-B177-220E35A37A98}"/>
          </ac:spMkLst>
        </pc:spChg>
      </pc:sldChg>
      <pc:sldChg chg="modSp add mod">
        <pc:chgData name="Clayton Codo" userId="e65e8468-930c-4532-8114-efff1d74e44d" providerId="ADAL" clId="{99F1FE0E-8B78-49D6-9436-A9B02B0FB024}" dt="2023-08-21T19:06:04.769" v="4340"/>
        <pc:sldMkLst>
          <pc:docMk/>
          <pc:sldMk cId="3576083796" sldId="353"/>
        </pc:sldMkLst>
        <pc:spChg chg="mod">
          <ac:chgData name="Clayton Codo" userId="e65e8468-930c-4532-8114-efff1d74e44d" providerId="ADAL" clId="{99F1FE0E-8B78-49D6-9436-A9B02B0FB024}" dt="2023-08-21T19:06:04.769" v="4340"/>
          <ac:spMkLst>
            <pc:docMk/>
            <pc:sldMk cId="3576083796" sldId="353"/>
            <ac:spMk id="4" creationId="{558A3A70-DCA3-46F6-BEE4-D212AC705D11}"/>
          </ac:spMkLst>
        </pc:spChg>
        <pc:spChg chg="mod">
          <ac:chgData name="Clayton Codo" userId="e65e8468-930c-4532-8114-efff1d74e44d" providerId="ADAL" clId="{99F1FE0E-8B78-49D6-9436-A9B02B0FB024}" dt="2023-08-21T19:04:04.902" v="4334" actId="20577"/>
          <ac:spMkLst>
            <pc:docMk/>
            <pc:sldMk cId="3576083796" sldId="353"/>
            <ac:spMk id="9" creationId="{A2950490-6BA4-4214-B177-220E35A37A98}"/>
          </ac:spMkLst>
        </pc:spChg>
      </pc:sldChg>
      <pc:sldChg chg="addSp delSp modSp add mod chgLayout">
        <pc:chgData name="Clayton Codo" userId="e65e8468-930c-4532-8114-efff1d74e44d" providerId="ADAL" clId="{99F1FE0E-8B78-49D6-9436-A9B02B0FB024}" dt="2023-08-23T16:43:58.648" v="5107" actId="1036"/>
        <pc:sldMkLst>
          <pc:docMk/>
          <pc:sldMk cId="4102474624" sldId="354"/>
        </pc:sldMkLst>
        <pc:spChg chg="mod ord">
          <ac:chgData name="Clayton Codo" userId="e65e8468-930c-4532-8114-efff1d74e44d" providerId="ADAL" clId="{99F1FE0E-8B78-49D6-9436-A9B02B0FB024}" dt="2023-08-23T16:43:54.303" v="5102" actId="1035"/>
          <ac:spMkLst>
            <pc:docMk/>
            <pc:sldMk cId="4102474624" sldId="354"/>
            <ac:spMk id="4" creationId="{558A3A70-DCA3-46F6-BEE4-D212AC705D11}"/>
          </ac:spMkLst>
        </pc:spChg>
        <pc:spChg chg="add mod">
          <ac:chgData name="Clayton Codo" userId="e65e8468-930c-4532-8114-efff1d74e44d" providerId="ADAL" clId="{99F1FE0E-8B78-49D6-9436-A9B02B0FB024}" dt="2023-08-23T16:43:58.648" v="5107" actId="1036"/>
          <ac:spMkLst>
            <pc:docMk/>
            <pc:sldMk cId="4102474624" sldId="354"/>
            <ac:spMk id="5" creationId="{8208D7F2-FA1C-9AA6-DB70-498E2A34C2AA}"/>
          </ac:spMkLst>
        </pc:spChg>
        <pc:spChg chg="del">
          <ac:chgData name="Clayton Codo" userId="e65e8468-930c-4532-8114-efff1d74e44d" providerId="ADAL" clId="{99F1FE0E-8B78-49D6-9436-A9B02B0FB024}" dt="2023-08-21T20:08:48.972" v="4381" actId="478"/>
          <ac:spMkLst>
            <pc:docMk/>
            <pc:sldMk cId="4102474624" sldId="354"/>
            <ac:spMk id="9" creationId="{A2950490-6BA4-4214-B177-220E35A37A98}"/>
          </ac:spMkLst>
        </pc:spChg>
        <pc:graphicFrameChg chg="add mod modGraphic">
          <ac:chgData name="Clayton Codo" userId="e65e8468-930c-4532-8114-efff1d74e44d" providerId="ADAL" clId="{99F1FE0E-8B78-49D6-9436-A9B02B0FB024}" dt="2023-08-21T20:24:49.554" v="4515" actId="20577"/>
          <ac:graphicFrameMkLst>
            <pc:docMk/>
            <pc:sldMk cId="4102474624" sldId="354"/>
            <ac:graphicFrameMk id="2" creationId="{C3D32EC7-D3A3-6B79-5E64-E71707D46E8F}"/>
          </ac:graphicFrameMkLst>
        </pc:graphicFrameChg>
      </pc:sldChg>
      <pc:sldChg chg="addSp delSp modSp add mod">
        <pc:chgData name="Clayton Codo" userId="e65e8468-930c-4532-8114-efff1d74e44d" providerId="ADAL" clId="{99F1FE0E-8B78-49D6-9436-A9B02B0FB024}" dt="2023-08-23T14:59:39.196" v="5061"/>
        <pc:sldMkLst>
          <pc:docMk/>
          <pc:sldMk cId="3486063728" sldId="355"/>
        </pc:sldMkLst>
        <pc:spChg chg="add mod">
          <ac:chgData name="Clayton Codo" userId="e65e8468-930c-4532-8114-efff1d74e44d" providerId="ADAL" clId="{99F1FE0E-8B78-49D6-9436-A9B02B0FB024}" dt="2023-08-23T12:43:59.565" v="4761"/>
          <ac:spMkLst>
            <pc:docMk/>
            <pc:sldMk cId="3486063728" sldId="355"/>
            <ac:spMk id="3" creationId="{FF66F623-1F09-93BA-F7F3-4B71B0E88ECD}"/>
          </ac:spMkLst>
        </pc:spChg>
        <pc:spChg chg="mod">
          <ac:chgData name="Clayton Codo" userId="e65e8468-930c-4532-8114-efff1d74e44d" providerId="ADAL" clId="{99F1FE0E-8B78-49D6-9436-A9B02B0FB024}" dt="2023-08-23T14:29:47.455" v="4952" actId="313"/>
          <ac:spMkLst>
            <pc:docMk/>
            <pc:sldMk cId="3486063728" sldId="355"/>
            <ac:spMk id="4" creationId="{558A3A70-DCA3-46F6-BEE4-D212AC705D11}"/>
          </ac:spMkLst>
        </pc:spChg>
        <pc:spChg chg="add mod">
          <ac:chgData name="Clayton Codo" userId="e65e8468-930c-4532-8114-efff1d74e44d" providerId="ADAL" clId="{99F1FE0E-8B78-49D6-9436-A9B02B0FB024}" dt="2023-08-23T12:43:59.565" v="4761"/>
          <ac:spMkLst>
            <pc:docMk/>
            <pc:sldMk cId="3486063728" sldId="355"/>
            <ac:spMk id="5" creationId="{1B0F25FF-24DA-3785-CDFA-576C7F67A5BC}"/>
          </ac:spMkLst>
        </pc:spChg>
        <pc:spChg chg="del">
          <ac:chgData name="Clayton Codo" userId="e65e8468-930c-4532-8114-efff1d74e44d" providerId="ADAL" clId="{99F1FE0E-8B78-49D6-9436-A9B02B0FB024}" dt="2023-08-23T12:43:57.049" v="4759" actId="478"/>
          <ac:spMkLst>
            <pc:docMk/>
            <pc:sldMk cId="3486063728" sldId="355"/>
            <ac:spMk id="9" creationId="{A2950490-6BA4-4214-B177-220E35A37A98}"/>
          </ac:spMkLst>
        </pc:spChg>
        <pc:grpChg chg="add mod">
          <ac:chgData name="Clayton Codo" userId="e65e8468-930c-4532-8114-efff1d74e44d" providerId="ADAL" clId="{99F1FE0E-8B78-49D6-9436-A9B02B0FB024}" dt="2023-08-23T12:43:59.565" v="4761"/>
          <ac:grpSpMkLst>
            <pc:docMk/>
            <pc:sldMk cId="3486063728" sldId="355"/>
            <ac:grpSpMk id="2" creationId="{28F7CC06-B675-070A-25E7-AAAD07C31CCB}"/>
          </ac:grpSpMkLst>
        </pc:grpChg>
        <pc:graphicFrameChg chg="add mod modGraphic">
          <ac:chgData name="Clayton Codo" userId="e65e8468-930c-4532-8114-efff1d74e44d" providerId="ADAL" clId="{99F1FE0E-8B78-49D6-9436-A9B02B0FB024}" dt="2023-08-23T14:59:39.196" v="5061"/>
          <ac:graphicFrameMkLst>
            <pc:docMk/>
            <pc:sldMk cId="3486063728" sldId="355"/>
            <ac:graphicFrameMk id="6" creationId="{0A72CBDD-FDA3-58B6-C2D8-43ABB96604EA}"/>
          </ac:graphicFrameMkLst>
        </pc:graphicFrameChg>
      </pc:sldChg>
      <pc:sldChg chg="addSp delSp modSp add mod">
        <pc:chgData name="Clayton Codo" userId="e65e8468-930c-4532-8114-efff1d74e44d" providerId="ADAL" clId="{99F1FE0E-8B78-49D6-9436-A9B02B0FB024}" dt="2023-08-23T14:46:31.050" v="4995" actId="20577"/>
        <pc:sldMkLst>
          <pc:docMk/>
          <pc:sldMk cId="422449037" sldId="356"/>
        </pc:sldMkLst>
        <pc:spChg chg="add del mod">
          <ac:chgData name="Clayton Codo" userId="e65e8468-930c-4532-8114-efff1d74e44d" providerId="ADAL" clId="{99F1FE0E-8B78-49D6-9436-A9B02B0FB024}" dt="2023-08-23T14:09:09.444" v="4884" actId="478"/>
          <ac:spMkLst>
            <pc:docMk/>
            <pc:sldMk cId="422449037" sldId="356"/>
            <ac:spMk id="3" creationId="{1B7B9594-3A3F-7D60-FC10-709B4CA63666}"/>
          </ac:spMkLst>
        </pc:spChg>
        <pc:spChg chg="mod">
          <ac:chgData name="Clayton Codo" userId="e65e8468-930c-4532-8114-efff1d74e44d" providerId="ADAL" clId="{99F1FE0E-8B78-49D6-9436-A9B02B0FB024}" dt="2023-08-23T14:12:53.674" v="4921" actId="20577"/>
          <ac:spMkLst>
            <pc:docMk/>
            <pc:sldMk cId="422449037" sldId="356"/>
            <ac:spMk id="4" creationId="{558A3A70-DCA3-46F6-BEE4-D212AC705D11}"/>
          </ac:spMkLst>
        </pc:spChg>
        <pc:spChg chg="add mod">
          <ac:chgData name="Clayton Codo" userId="e65e8468-930c-4532-8114-efff1d74e44d" providerId="ADAL" clId="{99F1FE0E-8B78-49D6-9436-A9B02B0FB024}" dt="2023-08-23T14:15:51.503" v="4943" actId="1076"/>
          <ac:spMkLst>
            <pc:docMk/>
            <pc:sldMk cId="422449037" sldId="356"/>
            <ac:spMk id="6" creationId="{6DE8BFA1-E583-9FE9-8EDA-F0CC5CFDEEF0}"/>
          </ac:spMkLst>
        </pc:spChg>
        <pc:spChg chg="del">
          <ac:chgData name="Clayton Codo" userId="e65e8468-930c-4532-8114-efff1d74e44d" providerId="ADAL" clId="{99F1FE0E-8B78-49D6-9436-A9B02B0FB024}" dt="2023-08-23T14:05:51.040" v="4837" actId="478"/>
          <ac:spMkLst>
            <pc:docMk/>
            <pc:sldMk cId="422449037" sldId="356"/>
            <ac:spMk id="9" creationId="{A2950490-6BA4-4214-B177-220E35A37A98}"/>
          </ac:spMkLst>
        </pc:spChg>
        <pc:graphicFrameChg chg="add del mod">
          <ac:chgData name="Clayton Codo" userId="e65e8468-930c-4532-8114-efff1d74e44d" providerId="ADAL" clId="{99F1FE0E-8B78-49D6-9436-A9B02B0FB024}" dt="2023-08-23T14:09:09.444" v="4884" actId="478"/>
          <ac:graphicFrameMkLst>
            <pc:docMk/>
            <pc:sldMk cId="422449037" sldId="356"/>
            <ac:graphicFrameMk id="2" creationId="{7D6C0866-8A06-8637-0122-846DE3E5AF2E}"/>
          </ac:graphicFrameMkLst>
        </pc:graphicFrameChg>
        <pc:graphicFrameChg chg="add mod modGraphic">
          <ac:chgData name="Clayton Codo" userId="e65e8468-930c-4532-8114-efff1d74e44d" providerId="ADAL" clId="{99F1FE0E-8B78-49D6-9436-A9B02B0FB024}" dt="2023-08-23T14:46:31.050" v="4995" actId="20577"/>
          <ac:graphicFrameMkLst>
            <pc:docMk/>
            <pc:sldMk cId="422449037" sldId="356"/>
            <ac:graphicFrameMk id="5" creationId="{147F324C-DBD9-492F-54C4-F48B2F7C2C55}"/>
          </ac:graphicFrameMkLst>
        </pc:graphicFrameChg>
      </pc:sldChg>
      <pc:sldChg chg="addSp delSp modSp add del mod">
        <pc:chgData name="Clayton Codo" userId="e65e8468-930c-4532-8114-efff1d74e44d" providerId="ADAL" clId="{99F1FE0E-8B78-49D6-9436-A9B02B0FB024}" dt="2023-08-23T13:07:27.210" v="4822" actId="47"/>
        <pc:sldMkLst>
          <pc:docMk/>
          <pc:sldMk cId="675387934" sldId="356"/>
        </pc:sldMkLst>
        <pc:spChg chg="add del mod">
          <ac:chgData name="Clayton Codo" userId="e65e8468-930c-4532-8114-efff1d74e44d" providerId="ADAL" clId="{99F1FE0E-8B78-49D6-9436-A9B02B0FB024}" dt="2023-08-23T13:04:30.618" v="4818" actId="478"/>
          <ac:spMkLst>
            <pc:docMk/>
            <pc:sldMk cId="675387934" sldId="356"/>
            <ac:spMk id="2" creationId="{6B41AF54-48FC-2BE4-1926-34DAE2E92DFE}"/>
          </ac:spMkLst>
        </pc:spChg>
        <pc:spChg chg="add del mod">
          <ac:chgData name="Clayton Codo" userId="e65e8468-930c-4532-8114-efff1d74e44d" providerId="ADAL" clId="{99F1FE0E-8B78-49D6-9436-A9B02B0FB024}" dt="2023-08-23T13:04:27.466" v="4817" actId="478"/>
          <ac:spMkLst>
            <pc:docMk/>
            <pc:sldMk cId="675387934" sldId="356"/>
            <ac:spMk id="3" creationId="{18F81AED-62DF-3515-984D-C8CABE845F2A}"/>
          </ac:spMkLst>
        </pc:spChg>
        <pc:spChg chg="add mod">
          <ac:chgData name="Clayton Codo" userId="e65e8468-930c-4532-8114-efff1d74e44d" providerId="ADAL" clId="{99F1FE0E-8B78-49D6-9436-A9B02B0FB024}" dt="2023-08-23T13:04:23.320" v="4816" actId="1076"/>
          <ac:spMkLst>
            <pc:docMk/>
            <pc:sldMk cId="675387934" sldId="356"/>
            <ac:spMk id="5" creationId="{690EE812-9756-54F3-ED87-3B5877285493}"/>
          </ac:spMkLst>
        </pc:spChg>
        <pc:spChg chg="add mod">
          <ac:chgData name="Clayton Codo" userId="e65e8468-930c-4532-8114-efff1d74e44d" providerId="ADAL" clId="{99F1FE0E-8B78-49D6-9436-A9B02B0FB024}" dt="2023-08-23T13:04:23.320" v="4816" actId="1076"/>
          <ac:spMkLst>
            <pc:docMk/>
            <pc:sldMk cId="675387934" sldId="356"/>
            <ac:spMk id="6" creationId="{D223BBE9-1ED2-FB06-0249-97D2178AFAEA}"/>
          </ac:spMkLst>
        </pc:spChg>
        <pc:spChg chg="add mod">
          <ac:chgData name="Clayton Codo" userId="e65e8468-930c-4532-8114-efff1d74e44d" providerId="ADAL" clId="{99F1FE0E-8B78-49D6-9436-A9B02B0FB024}" dt="2023-08-23T13:04:23.320" v="4816" actId="1076"/>
          <ac:spMkLst>
            <pc:docMk/>
            <pc:sldMk cId="675387934" sldId="356"/>
            <ac:spMk id="7" creationId="{4F5FB9DA-4761-4176-7B3D-A509F397ED19}"/>
          </ac:spMkLst>
        </pc:spChg>
        <pc:spChg chg="add mod">
          <ac:chgData name="Clayton Codo" userId="e65e8468-930c-4532-8114-efff1d74e44d" providerId="ADAL" clId="{99F1FE0E-8B78-49D6-9436-A9B02B0FB024}" dt="2023-08-23T13:04:23.320" v="4816" actId="1076"/>
          <ac:spMkLst>
            <pc:docMk/>
            <pc:sldMk cId="675387934" sldId="356"/>
            <ac:spMk id="8" creationId="{2DD273ED-A1D0-EF95-4AF7-FDE2B3970A80}"/>
          </ac:spMkLst>
        </pc:spChg>
        <pc:spChg chg="del">
          <ac:chgData name="Clayton Codo" userId="e65e8468-930c-4532-8114-efff1d74e44d" providerId="ADAL" clId="{99F1FE0E-8B78-49D6-9436-A9B02B0FB024}" dt="2023-08-23T13:04:11.543" v="4814" actId="478"/>
          <ac:spMkLst>
            <pc:docMk/>
            <pc:sldMk cId="675387934" sldId="356"/>
            <ac:spMk id="9" creationId="{A2950490-6BA4-4214-B177-220E35A37A98}"/>
          </ac:spMkLst>
        </pc:spChg>
        <pc:spChg chg="add mod">
          <ac:chgData name="Clayton Codo" userId="e65e8468-930c-4532-8114-efff1d74e44d" providerId="ADAL" clId="{99F1FE0E-8B78-49D6-9436-A9B02B0FB024}" dt="2023-08-23T13:04:23.320" v="4816" actId="1076"/>
          <ac:spMkLst>
            <pc:docMk/>
            <pc:sldMk cId="675387934" sldId="356"/>
            <ac:spMk id="11" creationId="{B8F2AD4B-DA65-1286-7FB5-2041974BCEE8}"/>
          </ac:spMkLst>
        </pc:spChg>
        <pc:spChg chg="add mod">
          <ac:chgData name="Clayton Codo" userId="e65e8468-930c-4532-8114-efff1d74e44d" providerId="ADAL" clId="{99F1FE0E-8B78-49D6-9436-A9B02B0FB024}" dt="2023-08-23T13:04:43.361" v="4820" actId="1076"/>
          <ac:spMkLst>
            <pc:docMk/>
            <pc:sldMk cId="675387934" sldId="356"/>
            <ac:spMk id="12" creationId="{EA7614A4-524E-1A68-AEDE-24AC96FA343B}"/>
          </ac:spMkLst>
        </pc:spChg>
        <pc:spChg chg="add mod">
          <ac:chgData name="Clayton Codo" userId="e65e8468-930c-4532-8114-efff1d74e44d" providerId="ADAL" clId="{99F1FE0E-8B78-49D6-9436-A9B02B0FB024}" dt="2023-08-23T13:04:23.320" v="4816" actId="1076"/>
          <ac:spMkLst>
            <pc:docMk/>
            <pc:sldMk cId="675387934" sldId="356"/>
            <ac:spMk id="13" creationId="{C7FB5B37-611C-69A6-C5E7-DEF3C5D20591}"/>
          </ac:spMkLst>
        </pc:spChg>
        <pc:spChg chg="add mod">
          <ac:chgData name="Clayton Codo" userId="e65e8468-930c-4532-8114-efff1d74e44d" providerId="ADAL" clId="{99F1FE0E-8B78-49D6-9436-A9B02B0FB024}" dt="2023-08-23T13:04:23.320" v="4816" actId="1076"/>
          <ac:spMkLst>
            <pc:docMk/>
            <pc:sldMk cId="675387934" sldId="356"/>
            <ac:spMk id="14" creationId="{6CEC8AF5-C73A-87F6-5E59-89A6051EAF0A}"/>
          </ac:spMkLst>
        </pc:spChg>
        <pc:spChg chg="add mod">
          <ac:chgData name="Clayton Codo" userId="e65e8468-930c-4532-8114-efff1d74e44d" providerId="ADAL" clId="{99F1FE0E-8B78-49D6-9436-A9B02B0FB024}" dt="2023-08-23T13:04:23.320" v="4816" actId="1076"/>
          <ac:spMkLst>
            <pc:docMk/>
            <pc:sldMk cId="675387934" sldId="356"/>
            <ac:spMk id="15" creationId="{5884A4E4-1DC4-A0F0-6DF6-4FCDC45F594E}"/>
          </ac:spMkLst>
        </pc:spChg>
        <pc:spChg chg="add mod">
          <ac:chgData name="Clayton Codo" userId="e65e8468-930c-4532-8114-efff1d74e44d" providerId="ADAL" clId="{99F1FE0E-8B78-49D6-9436-A9B02B0FB024}" dt="2023-08-23T13:04:23.320" v="4816" actId="1076"/>
          <ac:spMkLst>
            <pc:docMk/>
            <pc:sldMk cId="675387934" sldId="356"/>
            <ac:spMk id="16" creationId="{DA8E72DA-A1A7-D017-E31C-BCD16F8F0C8A}"/>
          </ac:spMkLst>
        </pc:spChg>
        <pc:spChg chg="add mod">
          <ac:chgData name="Clayton Codo" userId="e65e8468-930c-4532-8114-efff1d74e44d" providerId="ADAL" clId="{99F1FE0E-8B78-49D6-9436-A9B02B0FB024}" dt="2023-08-23T13:04:23.320" v="4816" actId="1076"/>
          <ac:spMkLst>
            <pc:docMk/>
            <pc:sldMk cId="675387934" sldId="356"/>
            <ac:spMk id="17" creationId="{A92D16A6-801F-5FD7-5E70-B229F0EECD9D}"/>
          </ac:spMkLst>
        </pc:spChg>
        <pc:spChg chg="add mod">
          <ac:chgData name="Clayton Codo" userId="e65e8468-930c-4532-8114-efff1d74e44d" providerId="ADAL" clId="{99F1FE0E-8B78-49D6-9436-A9B02B0FB024}" dt="2023-08-23T13:04:23.320" v="4816" actId="1076"/>
          <ac:spMkLst>
            <pc:docMk/>
            <pc:sldMk cId="675387934" sldId="356"/>
            <ac:spMk id="18" creationId="{61BB356D-96BC-9B3C-05C8-012ADD33DAE1}"/>
          </ac:spMkLst>
        </pc:spChg>
      </pc:sldChg>
      <pc:sldChg chg="add">
        <pc:chgData name="Clayton Codo" userId="e65e8468-930c-4532-8114-efff1d74e44d" providerId="ADAL" clId="{99F1FE0E-8B78-49D6-9436-A9B02B0FB024}" dt="2023-08-23T16:38:02.511" v="5062" actId="2890"/>
        <pc:sldMkLst>
          <pc:docMk/>
          <pc:sldMk cId="3193315921" sldId="35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84099C-CA2E-42CD-9500-5FEB0B6A2231}"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pt-BR"/>
        </a:p>
      </dgm:t>
    </dgm:pt>
    <dgm:pt modelId="{7C20A563-3894-4054-A823-FEFFF24DC202}">
      <dgm:prSet phldrT="[Texto]" custT="1"/>
      <dgm:spPr/>
      <dgm:t>
        <a:bodyPr/>
        <a:lstStyle/>
        <a:p>
          <a:r>
            <a:rPr lang="pt-BR" sz="1400" b="1" dirty="0">
              <a:latin typeface="Montserrat" panose="00000500000000000000" pitchFamily="2" charset="0"/>
            </a:rPr>
            <a:t>Norma NBC TO 3000 – Trabalhos de Asseguração Diferente de Auditoria e Revisão, emitida pelo CFC.</a:t>
          </a:r>
        </a:p>
        <a:p>
          <a:r>
            <a:rPr lang="pt-BR" sz="1400" b="1" dirty="0">
              <a:latin typeface="Montserrat" panose="00000500000000000000" pitchFamily="2" charset="0"/>
            </a:rPr>
            <a:t>Equivalente à norma internacional ISAE 3000 – Assurance </a:t>
          </a:r>
          <a:r>
            <a:rPr lang="pt-BR" sz="1400" b="1" dirty="0" err="1">
              <a:latin typeface="Montserrat" panose="00000500000000000000" pitchFamily="2" charset="0"/>
            </a:rPr>
            <a:t>engagements</a:t>
          </a:r>
          <a:r>
            <a:rPr lang="pt-BR" sz="1400" b="1" dirty="0">
              <a:latin typeface="Montserrat" panose="00000500000000000000" pitchFamily="2" charset="0"/>
            </a:rPr>
            <a:t> </a:t>
          </a:r>
          <a:r>
            <a:rPr lang="pt-BR" sz="1400" b="1" dirty="0" err="1">
              <a:latin typeface="Montserrat" panose="00000500000000000000" pitchFamily="2" charset="0"/>
            </a:rPr>
            <a:t>other</a:t>
          </a:r>
          <a:r>
            <a:rPr lang="pt-BR" sz="1400" b="1" dirty="0">
              <a:latin typeface="Montserrat" panose="00000500000000000000" pitchFamily="2" charset="0"/>
            </a:rPr>
            <a:t> </a:t>
          </a:r>
          <a:r>
            <a:rPr lang="pt-BR" sz="1400" b="1" dirty="0" err="1">
              <a:latin typeface="Montserrat" panose="00000500000000000000" pitchFamily="2" charset="0"/>
            </a:rPr>
            <a:t>than</a:t>
          </a:r>
          <a:r>
            <a:rPr lang="pt-BR" sz="1400" b="1" dirty="0">
              <a:latin typeface="Montserrat" panose="00000500000000000000" pitchFamily="2" charset="0"/>
            </a:rPr>
            <a:t> </a:t>
          </a:r>
          <a:r>
            <a:rPr lang="pt-BR" sz="1400" b="1" dirty="0" err="1">
              <a:latin typeface="Montserrat" panose="00000500000000000000" pitchFamily="2" charset="0"/>
            </a:rPr>
            <a:t>audits</a:t>
          </a:r>
          <a:r>
            <a:rPr lang="pt-BR" sz="1400" b="1" dirty="0">
              <a:latin typeface="Montserrat" panose="00000500000000000000" pitchFamily="2" charset="0"/>
            </a:rPr>
            <a:t> </a:t>
          </a:r>
          <a:r>
            <a:rPr lang="pt-BR" sz="1400" b="1" dirty="0" err="1">
              <a:latin typeface="Montserrat" panose="00000500000000000000" pitchFamily="2" charset="0"/>
            </a:rPr>
            <a:t>or</a:t>
          </a:r>
          <a:r>
            <a:rPr lang="pt-BR" sz="1400" b="1" dirty="0">
              <a:latin typeface="Montserrat" panose="00000500000000000000" pitchFamily="2" charset="0"/>
            </a:rPr>
            <a:t> reviews </a:t>
          </a:r>
          <a:r>
            <a:rPr lang="pt-BR" sz="1400" b="1" dirty="0" err="1">
              <a:latin typeface="Montserrat" panose="00000500000000000000" pitchFamily="2" charset="0"/>
            </a:rPr>
            <a:t>of</a:t>
          </a:r>
          <a:r>
            <a:rPr lang="pt-BR" sz="1400" b="1" dirty="0">
              <a:latin typeface="Montserrat" panose="00000500000000000000" pitchFamily="2" charset="0"/>
            </a:rPr>
            <a:t> </a:t>
          </a:r>
          <a:r>
            <a:rPr lang="pt-BR" sz="1400" b="1" dirty="0" err="1">
              <a:latin typeface="Montserrat" panose="00000500000000000000" pitchFamily="2" charset="0"/>
            </a:rPr>
            <a:t>historical</a:t>
          </a:r>
          <a:r>
            <a:rPr lang="pt-BR" sz="1400" b="1" dirty="0">
              <a:latin typeface="Montserrat" panose="00000500000000000000" pitchFamily="2" charset="0"/>
            </a:rPr>
            <a:t> financial </a:t>
          </a:r>
          <a:r>
            <a:rPr lang="pt-BR" sz="1400" b="1" dirty="0" err="1">
              <a:latin typeface="Montserrat" panose="00000500000000000000" pitchFamily="2" charset="0"/>
            </a:rPr>
            <a:t>information</a:t>
          </a:r>
          <a:r>
            <a:rPr lang="pt-BR" sz="1400" b="1" dirty="0">
              <a:latin typeface="Montserrat" panose="00000500000000000000" pitchFamily="2" charset="0"/>
            </a:rPr>
            <a:t>, emitida pelo  IAASB.</a:t>
          </a:r>
        </a:p>
        <a:p>
          <a:endParaRPr lang="pt-BR" sz="1050" b="1" dirty="0">
            <a:latin typeface="+mj-lt"/>
          </a:endParaRPr>
        </a:p>
      </dgm:t>
    </dgm:pt>
    <dgm:pt modelId="{7A41DE9B-149B-4F31-8AC8-22E75C203C80}" type="parTrans" cxnId="{0E03E903-B558-4ACF-BE05-025DEDDCC398}">
      <dgm:prSet/>
      <dgm:spPr/>
      <dgm:t>
        <a:bodyPr/>
        <a:lstStyle/>
        <a:p>
          <a:endParaRPr lang="pt-BR" sz="2000">
            <a:latin typeface="+mj-lt"/>
          </a:endParaRPr>
        </a:p>
      </dgm:t>
    </dgm:pt>
    <dgm:pt modelId="{69265356-D94C-4E71-BFAF-6DB0F3D5DADA}" type="sibTrans" cxnId="{0E03E903-B558-4ACF-BE05-025DEDDCC398}">
      <dgm:prSet/>
      <dgm:spPr/>
      <dgm:t>
        <a:bodyPr/>
        <a:lstStyle/>
        <a:p>
          <a:endParaRPr lang="pt-BR" sz="2000">
            <a:latin typeface="+mj-lt"/>
          </a:endParaRPr>
        </a:p>
      </dgm:t>
    </dgm:pt>
    <dgm:pt modelId="{4B079C93-3ECC-4A0A-949A-8D560AA6F9B8}">
      <dgm:prSet phldrT="[Texto]" custT="1"/>
      <dgm:spPr>
        <a:ln w="38100">
          <a:solidFill>
            <a:srgbClr val="FFC000"/>
          </a:solidFill>
        </a:ln>
      </dgm:spPr>
      <dgm:t>
        <a:bodyPr/>
        <a:lstStyle/>
        <a:p>
          <a:pPr marL="57150" lvl="1" indent="-57150" algn="l" defTabSz="466725">
            <a:lnSpc>
              <a:spcPct val="90000"/>
            </a:lnSpc>
            <a:spcBef>
              <a:spcPct val="0"/>
            </a:spcBef>
            <a:spcAft>
              <a:spcPts val="600"/>
            </a:spcAft>
            <a:buChar char="•"/>
          </a:pPr>
          <a:endParaRPr lang="pt-BR" sz="1400" kern="1200" dirty="0">
            <a:solidFill>
              <a:prstClr val="black">
                <a:hueOff val="0"/>
                <a:satOff val="0"/>
                <a:lumOff val="0"/>
                <a:alphaOff val="0"/>
              </a:prstClr>
            </a:solidFill>
            <a:latin typeface="Arial"/>
            <a:ea typeface="+mn-ea"/>
            <a:cs typeface="+mn-cs"/>
          </a:endParaRPr>
        </a:p>
      </dgm:t>
    </dgm:pt>
    <dgm:pt modelId="{FB3B7FEE-23F1-4B0A-B2CE-1790DC00CC72}" type="sibTrans" cxnId="{B7663BF6-B55E-498A-A246-89C19A51BA48}">
      <dgm:prSet/>
      <dgm:spPr/>
      <dgm:t>
        <a:bodyPr/>
        <a:lstStyle/>
        <a:p>
          <a:endParaRPr lang="pt-BR" sz="2000">
            <a:latin typeface="+mj-lt"/>
          </a:endParaRPr>
        </a:p>
      </dgm:t>
    </dgm:pt>
    <dgm:pt modelId="{7CB9AD57-BA40-4809-A1A5-9B0ACEAFABE0}" type="parTrans" cxnId="{B7663BF6-B55E-498A-A246-89C19A51BA48}">
      <dgm:prSet/>
      <dgm:spPr/>
      <dgm:t>
        <a:bodyPr/>
        <a:lstStyle/>
        <a:p>
          <a:endParaRPr lang="pt-BR" sz="2000">
            <a:latin typeface="+mj-lt"/>
          </a:endParaRPr>
        </a:p>
      </dgm:t>
    </dgm:pt>
    <dgm:pt modelId="{D7E92E32-1ADD-4966-986A-C47A4FE61A18}">
      <dgm:prSet custT="1"/>
      <dgm:spPr>
        <a:ln w="38100">
          <a:solidFill>
            <a:srgbClr val="FFC000"/>
          </a:solidFill>
        </a:ln>
      </dgm:spPr>
      <dgm:t>
        <a:bodyPr/>
        <a:lstStyle/>
        <a:p>
          <a:pPr marL="57150" lvl="1" indent="-57150" algn="l" defTabSz="466725">
            <a:lnSpc>
              <a:spcPct val="90000"/>
            </a:lnSpc>
            <a:spcBef>
              <a:spcPct val="0"/>
            </a:spcBef>
            <a:spcAft>
              <a:spcPts val="600"/>
            </a:spcAft>
            <a:buChar char="•"/>
          </a:pPr>
          <a:r>
            <a:rPr lang="pt-BR" sz="1400" kern="1200" dirty="0">
              <a:solidFill>
                <a:prstClr val="black">
                  <a:hueOff val="0"/>
                  <a:satOff val="0"/>
                  <a:lumOff val="0"/>
                  <a:alphaOff val="0"/>
                </a:prstClr>
              </a:solidFill>
              <a:latin typeface="Montserrat" panose="00000500000000000000" pitchFamily="2" charset="0"/>
              <a:ea typeface="+mn-ea"/>
              <a:cs typeface="+mn-cs"/>
            </a:rPr>
            <a:t> </a:t>
          </a:r>
          <a:r>
            <a:rPr lang="pt-BR" sz="1400" kern="1200" dirty="0">
              <a:solidFill>
                <a:schemeClr val="tx1">
                  <a:lumMod val="75000"/>
                  <a:lumOff val="25000"/>
                </a:schemeClr>
              </a:solidFill>
              <a:latin typeface="Montserrat" pitchFamily="2" charset="77"/>
              <a:ea typeface="+mn-ea"/>
              <a:cs typeface="+mn-cs"/>
            </a:rPr>
            <a:t>A NBC TO 3000 (ISAE 3000), é um standard “guarda-chuva” sob o qual a norma NBC TO 3410 (ISAE 3410) opera abaixo.</a:t>
          </a:r>
        </a:p>
      </dgm:t>
    </dgm:pt>
    <dgm:pt modelId="{8F5BA489-12B6-46E4-BEF4-1A97CC29E107}" type="parTrans" cxnId="{59635958-802B-4CD1-8442-482FC596EE2A}">
      <dgm:prSet/>
      <dgm:spPr/>
      <dgm:t>
        <a:bodyPr/>
        <a:lstStyle/>
        <a:p>
          <a:endParaRPr lang="pt-BR"/>
        </a:p>
      </dgm:t>
    </dgm:pt>
    <dgm:pt modelId="{991C9413-6E24-4BCC-8EAF-0AAEEB61B5E8}" type="sibTrans" cxnId="{59635958-802B-4CD1-8442-482FC596EE2A}">
      <dgm:prSet/>
      <dgm:spPr/>
      <dgm:t>
        <a:bodyPr/>
        <a:lstStyle/>
        <a:p>
          <a:endParaRPr lang="pt-BR"/>
        </a:p>
      </dgm:t>
    </dgm:pt>
    <dgm:pt modelId="{92C4377E-6B90-40E8-813A-3F80112BFE47}">
      <dgm:prSet custT="1"/>
      <dgm:spPr>
        <a:ln w="38100">
          <a:solidFill>
            <a:srgbClr val="FFC000"/>
          </a:solidFill>
        </a:ln>
      </dgm:spPr>
      <dgm:t>
        <a:bodyPr/>
        <a:lstStyle/>
        <a:p>
          <a:pPr marL="57150" lvl="1" indent="0" algn="l" defTabSz="355600">
            <a:lnSpc>
              <a:spcPct val="90000"/>
            </a:lnSpc>
            <a:spcBef>
              <a:spcPct val="0"/>
            </a:spcBef>
            <a:spcAft>
              <a:spcPct val="15000"/>
            </a:spcAft>
          </a:pPr>
          <a:endParaRPr lang="pt-BR" sz="800" kern="1200" dirty="0">
            <a:latin typeface="+mj-lt"/>
          </a:endParaRPr>
        </a:p>
      </dgm:t>
    </dgm:pt>
    <dgm:pt modelId="{A353C5C0-1943-4BDA-888C-1AA436522AAA}" type="parTrans" cxnId="{3D57AC89-AE2F-4E66-AF6C-A68785A3E90B}">
      <dgm:prSet/>
      <dgm:spPr/>
      <dgm:t>
        <a:bodyPr/>
        <a:lstStyle/>
        <a:p>
          <a:endParaRPr lang="pt-BR"/>
        </a:p>
      </dgm:t>
    </dgm:pt>
    <dgm:pt modelId="{CC32FE2C-B086-406E-868E-4969161115A8}" type="sibTrans" cxnId="{3D57AC89-AE2F-4E66-AF6C-A68785A3E90B}">
      <dgm:prSet/>
      <dgm:spPr/>
      <dgm:t>
        <a:bodyPr/>
        <a:lstStyle/>
        <a:p>
          <a:endParaRPr lang="pt-BR"/>
        </a:p>
      </dgm:t>
    </dgm:pt>
    <dgm:pt modelId="{65F4E022-4676-4554-9147-9F6273E59B12}">
      <dgm:prSet custT="1"/>
      <dgm:spPr>
        <a:ln w="38100">
          <a:solidFill>
            <a:srgbClr val="FFC000"/>
          </a:solidFill>
        </a:ln>
      </dgm:spPr>
      <dgm:t>
        <a:bodyPr/>
        <a:lstStyle/>
        <a:p>
          <a:pPr marL="57150" lvl="1" indent="-57150" algn="l" defTabSz="466725">
            <a:lnSpc>
              <a:spcPct val="90000"/>
            </a:lnSpc>
            <a:spcBef>
              <a:spcPct val="0"/>
            </a:spcBef>
            <a:spcAft>
              <a:spcPts val="600"/>
            </a:spcAft>
            <a:buChar char="•"/>
          </a:pPr>
          <a:r>
            <a:rPr lang="pt-BR" sz="1400" kern="1200" dirty="0">
              <a:solidFill>
                <a:schemeClr val="tx1">
                  <a:lumMod val="75000"/>
                  <a:lumOff val="25000"/>
                </a:schemeClr>
              </a:solidFill>
              <a:latin typeface="Montserrat" pitchFamily="2" charset="77"/>
              <a:ea typeface="+mn-ea"/>
              <a:cs typeface="+mn-cs"/>
            </a:rPr>
            <a:t>Um trabalho de acordo com a NBC TO 3410 (ISAE 3410) também deve cumprir os requisitos NBC TO 3000 (ISAE 3000).</a:t>
          </a:r>
        </a:p>
      </dgm:t>
    </dgm:pt>
    <dgm:pt modelId="{99C3046C-F9F5-4341-8813-5A211CEEA091}" type="parTrans" cxnId="{31428018-B53C-4A08-97DB-33C7E4D4A725}">
      <dgm:prSet/>
      <dgm:spPr/>
      <dgm:t>
        <a:bodyPr/>
        <a:lstStyle/>
        <a:p>
          <a:endParaRPr lang="pt-BR"/>
        </a:p>
      </dgm:t>
    </dgm:pt>
    <dgm:pt modelId="{9DF474D0-51F3-40C4-9A8A-AB50030F551D}" type="sibTrans" cxnId="{31428018-B53C-4A08-97DB-33C7E4D4A725}">
      <dgm:prSet/>
      <dgm:spPr/>
      <dgm:t>
        <a:bodyPr/>
        <a:lstStyle/>
        <a:p>
          <a:endParaRPr lang="pt-BR"/>
        </a:p>
      </dgm:t>
    </dgm:pt>
    <dgm:pt modelId="{A08E0329-7BC1-4423-B44A-8549B15A5FA7}">
      <dgm:prSet custT="1"/>
      <dgm:spPr>
        <a:ln w="38100">
          <a:solidFill>
            <a:srgbClr val="FFC000"/>
          </a:solidFill>
        </a:ln>
      </dgm:spPr>
      <dgm:t>
        <a:bodyPr/>
        <a:lstStyle/>
        <a:p>
          <a:pPr marL="57150" lvl="1" indent="-57150" algn="l" defTabSz="466725">
            <a:lnSpc>
              <a:spcPct val="90000"/>
            </a:lnSpc>
            <a:spcBef>
              <a:spcPct val="0"/>
            </a:spcBef>
            <a:spcAft>
              <a:spcPts val="600"/>
            </a:spcAft>
            <a:buChar char="•"/>
          </a:pPr>
          <a:endParaRPr lang="pt-BR" sz="1400" kern="1200" dirty="0">
            <a:solidFill>
              <a:prstClr val="black">
                <a:hueOff val="0"/>
                <a:satOff val="0"/>
                <a:lumOff val="0"/>
                <a:alphaOff val="0"/>
              </a:prstClr>
            </a:solidFill>
            <a:latin typeface="Arial"/>
            <a:ea typeface="+mn-ea"/>
            <a:cs typeface="+mn-cs"/>
          </a:endParaRPr>
        </a:p>
      </dgm:t>
    </dgm:pt>
    <dgm:pt modelId="{1A5CAD17-EF52-413D-9143-D2B750D54098}" type="parTrans" cxnId="{13CD7C71-7157-42F8-8821-03DE8CB5CE51}">
      <dgm:prSet/>
      <dgm:spPr/>
      <dgm:t>
        <a:bodyPr/>
        <a:lstStyle/>
        <a:p>
          <a:endParaRPr lang="pt-BR"/>
        </a:p>
      </dgm:t>
    </dgm:pt>
    <dgm:pt modelId="{B589F33C-7E8F-4CCB-B9AB-B97FBD6C6E87}" type="sibTrans" cxnId="{13CD7C71-7157-42F8-8821-03DE8CB5CE51}">
      <dgm:prSet/>
      <dgm:spPr/>
      <dgm:t>
        <a:bodyPr/>
        <a:lstStyle/>
        <a:p>
          <a:endParaRPr lang="pt-BR"/>
        </a:p>
      </dgm:t>
    </dgm:pt>
    <dgm:pt modelId="{C24ED942-8D6E-434D-B7CB-17AAA105A977}">
      <dgm:prSet custT="1"/>
      <dgm:spPr>
        <a:ln w="38100">
          <a:solidFill>
            <a:srgbClr val="FFC000"/>
          </a:solidFill>
        </a:ln>
      </dgm:spPr>
      <dgm:t>
        <a:bodyPr/>
        <a:lstStyle/>
        <a:p>
          <a:pPr marL="57150" lvl="1" indent="-57150" algn="l" defTabSz="466725">
            <a:lnSpc>
              <a:spcPct val="90000"/>
            </a:lnSpc>
            <a:spcBef>
              <a:spcPct val="0"/>
            </a:spcBef>
            <a:spcAft>
              <a:spcPts val="600"/>
            </a:spcAft>
            <a:buChar char="•"/>
          </a:pPr>
          <a:endParaRPr lang="pt-BR" sz="1400" kern="1200" dirty="0">
            <a:solidFill>
              <a:schemeClr val="tx1">
                <a:lumMod val="75000"/>
                <a:lumOff val="25000"/>
              </a:schemeClr>
            </a:solidFill>
            <a:latin typeface="Montserrat" pitchFamily="2" charset="77"/>
            <a:ea typeface="+mn-ea"/>
            <a:cs typeface="+mn-cs"/>
          </a:endParaRPr>
        </a:p>
      </dgm:t>
    </dgm:pt>
    <dgm:pt modelId="{5C6E71A8-569A-451E-9A21-82A1DBFACE25}" type="parTrans" cxnId="{33C0B84F-A703-4ED4-8968-05C5B063A43A}">
      <dgm:prSet/>
      <dgm:spPr/>
      <dgm:t>
        <a:bodyPr/>
        <a:lstStyle/>
        <a:p>
          <a:endParaRPr lang="pt-BR"/>
        </a:p>
      </dgm:t>
    </dgm:pt>
    <dgm:pt modelId="{4A677BBF-F498-4710-AA3E-A3E876FBD261}" type="sibTrans" cxnId="{33C0B84F-A703-4ED4-8968-05C5B063A43A}">
      <dgm:prSet/>
      <dgm:spPr/>
      <dgm:t>
        <a:bodyPr/>
        <a:lstStyle/>
        <a:p>
          <a:endParaRPr lang="pt-BR"/>
        </a:p>
      </dgm:t>
    </dgm:pt>
    <dgm:pt modelId="{12229CE3-030D-4904-A1BC-AE9CB7A3CAEC}" type="pres">
      <dgm:prSet presAssocID="{7784099C-CA2E-42CD-9500-5FEB0B6A2231}" presName="linear" presStyleCnt="0">
        <dgm:presLayoutVars>
          <dgm:dir/>
          <dgm:animLvl val="lvl"/>
          <dgm:resizeHandles val="exact"/>
        </dgm:presLayoutVars>
      </dgm:prSet>
      <dgm:spPr/>
    </dgm:pt>
    <dgm:pt modelId="{2433F1C1-187C-4320-975F-377C24A9646E}" type="pres">
      <dgm:prSet presAssocID="{7C20A563-3894-4054-A823-FEFFF24DC202}" presName="parentLin" presStyleCnt="0"/>
      <dgm:spPr/>
    </dgm:pt>
    <dgm:pt modelId="{9BC7ED01-2FD9-48D8-B5D8-BD033C2F98FC}" type="pres">
      <dgm:prSet presAssocID="{7C20A563-3894-4054-A823-FEFFF24DC202}" presName="parentLeftMargin" presStyleLbl="node1" presStyleIdx="0" presStyleCnt="1"/>
      <dgm:spPr/>
    </dgm:pt>
    <dgm:pt modelId="{CB031E14-E947-451A-AC23-1DA1E9EC5482}" type="pres">
      <dgm:prSet presAssocID="{7C20A563-3894-4054-A823-FEFFF24DC202}" presName="parentText" presStyleLbl="node1" presStyleIdx="0" presStyleCnt="1" custScaleX="128839" custScaleY="114777" custLinFactNeighborY="7254">
        <dgm:presLayoutVars>
          <dgm:chMax val="0"/>
          <dgm:bulletEnabled val="1"/>
        </dgm:presLayoutVars>
      </dgm:prSet>
      <dgm:spPr/>
    </dgm:pt>
    <dgm:pt modelId="{0451AD53-941C-4B00-8FFC-9CD805D6FF22}" type="pres">
      <dgm:prSet presAssocID="{7C20A563-3894-4054-A823-FEFFF24DC202}" presName="negativeSpace" presStyleCnt="0"/>
      <dgm:spPr/>
    </dgm:pt>
    <dgm:pt modelId="{075D466F-C8F4-4DCD-9B3B-9C6A58C0D0F4}" type="pres">
      <dgm:prSet presAssocID="{7C20A563-3894-4054-A823-FEFFF24DC202}" presName="childText" presStyleLbl="conFgAcc1" presStyleIdx="0" presStyleCnt="1" custScaleY="95150" custLinFactNeighborX="-3355" custLinFactNeighborY="21569">
        <dgm:presLayoutVars>
          <dgm:bulletEnabled val="1"/>
        </dgm:presLayoutVars>
      </dgm:prSet>
      <dgm:spPr/>
    </dgm:pt>
  </dgm:ptLst>
  <dgm:cxnLst>
    <dgm:cxn modelId="{0E03E903-B558-4ACF-BE05-025DEDDCC398}" srcId="{7784099C-CA2E-42CD-9500-5FEB0B6A2231}" destId="{7C20A563-3894-4054-A823-FEFFF24DC202}" srcOrd="0" destOrd="0" parTransId="{7A41DE9B-149B-4F31-8AC8-22E75C203C80}" sibTransId="{69265356-D94C-4E71-BFAF-6DB0F3D5DADA}"/>
    <dgm:cxn modelId="{D0EF0F09-B44E-48C8-9D4F-206F968F74CA}" type="presOf" srcId="{D7E92E32-1ADD-4966-986A-C47A4FE61A18}" destId="{075D466F-C8F4-4DCD-9B3B-9C6A58C0D0F4}" srcOrd="0" destOrd="1" presId="urn:microsoft.com/office/officeart/2005/8/layout/list1"/>
    <dgm:cxn modelId="{31428018-B53C-4A08-97DB-33C7E4D4A725}" srcId="{7C20A563-3894-4054-A823-FEFFF24DC202}" destId="{65F4E022-4676-4554-9147-9F6273E59B12}" srcOrd="3" destOrd="0" parTransId="{99C3046C-F9F5-4341-8813-5A211CEEA091}" sibTransId="{9DF474D0-51F3-40C4-9A8A-AB50030F551D}"/>
    <dgm:cxn modelId="{4435893B-C0C9-42A0-849A-6C26D3DF40EB}" type="presOf" srcId="{4B079C93-3ECC-4A0A-949A-8D560AA6F9B8}" destId="{075D466F-C8F4-4DCD-9B3B-9C6A58C0D0F4}" srcOrd="0" destOrd="0" presId="urn:microsoft.com/office/officeart/2005/8/layout/list1"/>
    <dgm:cxn modelId="{33C0B84F-A703-4ED4-8968-05C5B063A43A}" srcId="{7C20A563-3894-4054-A823-FEFFF24DC202}" destId="{C24ED942-8D6E-434D-B7CB-17AAA105A977}" srcOrd="2" destOrd="0" parTransId="{5C6E71A8-569A-451E-9A21-82A1DBFACE25}" sibTransId="{4A677BBF-F498-4710-AA3E-A3E876FBD261}"/>
    <dgm:cxn modelId="{13CD7C71-7157-42F8-8821-03DE8CB5CE51}" srcId="{7C20A563-3894-4054-A823-FEFFF24DC202}" destId="{A08E0329-7BC1-4423-B44A-8549B15A5FA7}" srcOrd="4" destOrd="0" parTransId="{1A5CAD17-EF52-413D-9143-D2B750D54098}" sibTransId="{B589F33C-7E8F-4CCB-B9AB-B97FBD6C6E87}"/>
    <dgm:cxn modelId="{59635958-802B-4CD1-8442-482FC596EE2A}" srcId="{7C20A563-3894-4054-A823-FEFFF24DC202}" destId="{D7E92E32-1ADD-4966-986A-C47A4FE61A18}" srcOrd="1" destOrd="0" parTransId="{8F5BA489-12B6-46E4-BEF4-1A97CC29E107}" sibTransId="{991C9413-6E24-4BCC-8EAF-0AAEEB61B5E8}"/>
    <dgm:cxn modelId="{3D57AC89-AE2F-4E66-AF6C-A68785A3E90B}" srcId="{7C20A563-3894-4054-A823-FEFFF24DC202}" destId="{92C4377E-6B90-40E8-813A-3F80112BFE47}" srcOrd="5" destOrd="0" parTransId="{A353C5C0-1943-4BDA-888C-1AA436522AAA}" sibTransId="{CC32FE2C-B086-406E-868E-4969161115A8}"/>
    <dgm:cxn modelId="{6AE4828E-2F0C-4C5E-8CC5-4CD0AFC4D114}" type="presOf" srcId="{7784099C-CA2E-42CD-9500-5FEB0B6A2231}" destId="{12229CE3-030D-4904-A1BC-AE9CB7A3CAEC}" srcOrd="0" destOrd="0" presId="urn:microsoft.com/office/officeart/2005/8/layout/list1"/>
    <dgm:cxn modelId="{538FB4A8-6168-4ADD-B15B-33EC5D84F5C0}" type="presOf" srcId="{A08E0329-7BC1-4423-B44A-8549B15A5FA7}" destId="{075D466F-C8F4-4DCD-9B3B-9C6A58C0D0F4}" srcOrd="0" destOrd="4" presId="urn:microsoft.com/office/officeart/2005/8/layout/list1"/>
    <dgm:cxn modelId="{62C940AB-DEE5-4430-B884-D5229D45BF13}" type="presOf" srcId="{92C4377E-6B90-40E8-813A-3F80112BFE47}" destId="{075D466F-C8F4-4DCD-9B3B-9C6A58C0D0F4}" srcOrd="0" destOrd="5" presId="urn:microsoft.com/office/officeart/2005/8/layout/list1"/>
    <dgm:cxn modelId="{D6CE80BD-8415-42B7-A91E-B6AFD201F87C}" type="presOf" srcId="{7C20A563-3894-4054-A823-FEFFF24DC202}" destId="{9BC7ED01-2FD9-48D8-B5D8-BD033C2F98FC}" srcOrd="0" destOrd="0" presId="urn:microsoft.com/office/officeart/2005/8/layout/list1"/>
    <dgm:cxn modelId="{AE7EEBC0-7D2F-4C25-BB91-59BA4CA33F47}" type="presOf" srcId="{C24ED942-8D6E-434D-B7CB-17AAA105A977}" destId="{075D466F-C8F4-4DCD-9B3B-9C6A58C0D0F4}" srcOrd="0" destOrd="2" presId="urn:microsoft.com/office/officeart/2005/8/layout/list1"/>
    <dgm:cxn modelId="{2DEC51EF-66E7-4763-9B26-DD23350F3ED2}" type="presOf" srcId="{65F4E022-4676-4554-9147-9F6273E59B12}" destId="{075D466F-C8F4-4DCD-9B3B-9C6A58C0D0F4}" srcOrd="0" destOrd="3" presId="urn:microsoft.com/office/officeart/2005/8/layout/list1"/>
    <dgm:cxn modelId="{61E897F1-FA74-434A-9452-B67511FED1E9}" type="presOf" srcId="{7C20A563-3894-4054-A823-FEFFF24DC202}" destId="{CB031E14-E947-451A-AC23-1DA1E9EC5482}" srcOrd="1" destOrd="0" presId="urn:microsoft.com/office/officeart/2005/8/layout/list1"/>
    <dgm:cxn modelId="{B7663BF6-B55E-498A-A246-89C19A51BA48}" srcId="{7C20A563-3894-4054-A823-FEFFF24DC202}" destId="{4B079C93-3ECC-4A0A-949A-8D560AA6F9B8}" srcOrd="0" destOrd="0" parTransId="{7CB9AD57-BA40-4809-A1A5-9B0ACEAFABE0}" sibTransId="{FB3B7FEE-23F1-4B0A-B2CE-1790DC00CC72}"/>
    <dgm:cxn modelId="{FFF836B2-A686-4729-B358-430BCB8869E4}" type="presParOf" srcId="{12229CE3-030D-4904-A1BC-AE9CB7A3CAEC}" destId="{2433F1C1-187C-4320-975F-377C24A9646E}" srcOrd="0" destOrd="0" presId="urn:microsoft.com/office/officeart/2005/8/layout/list1"/>
    <dgm:cxn modelId="{128D2AB2-4675-4AFA-81F4-BA5CB2377120}" type="presParOf" srcId="{2433F1C1-187C-4320-975F-377C24A9646E}" destId="{9BC7ED01-2FD9-48D8-B5D8-BD033C2F98FC}" srcOrd="0" destOrd="0" presId="urn:microsoft.com/office/officeart/2005/8/layout/list1"/>
    <dgm:cxn modelId="{6919A302-89F1-49CF-9DC1-336D68B28913}" type="presParOf" srcId="{2433F1C1-187C-4320-975F-377C24A9646E}" destId="{CB031E14-E947-451A-AC23-1DA1E9EC5482}" srcOrd="1" destOrd="0" presId="urn:microsoft.com/office/officeart/2005/8/layout/list1"/>
    <dgm:cxn modelId="{AFBBAAF6-64AF-4A0B-92B6-FD0A0A391294}" type="presParOf" srcId="{12229CE3-030D-4904-A1BC-AE9CB7A3CAEC}" destId="{0451AD53-941C-4B00-8FFC-9CD805D6FF22}" srcOrd="1" destOrd="0" presId="urn:microsoft.com/office/officeart/2005/8/layout/list1"/>
    <dgm:cxn modelId="{C2F5BD2B-51A6-43FF-B625-B83284D3733C}" type="presParOf" srcId="{12229CE3-030D-4904-A1BC-AE9CB7A3CAEC}" destId="{075D466F-C8F4-4DCD-9B3B-9C6A58C0D0F4}"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3B5195-17C1-46C7-9725-A7A6021A09D8}" type="doc">
      <dgm:prSet loTypeId="urn:microsoft.com/office/officeart/2008/layout/VerticalCurvedList" loCatId="list" qsTypeId="urn:microsoft.com/office/officeart/2005/8/quickstyle/simple1" qsCatId="simple" csTypeId="urn:microsoft.com/office/officeart/2005/8/colors/accent4_2" csCatId="accent4" phldr="1"/>
      <dgm:spPr/>
      <dgm:t>
        <a:bodyPr/>
        <a:lstStyle/>
        <a:p>
          <a:endParaRPr lang="pt-BR"/>
        </a:p>
      </dgm:t>
    </dgm:pt>
    <dgm:pt modelId="{1E9DE5B6-3CD5-4139-A0C9-48904B0D1C68}">
      <dgm:prSet phldrT="[Texto]" custT="1"/>
      <dgm:spPr/>
      <dgm:t>
        <a:bodyPr/>
        <a:lstStyle/>
        <a:p>
          <a:r>
            <a:rPr lang="pt-BR" sz="1400" b="1" dirty="0">
              <a:solidFill>
                <a:schemeClr val="bg1"/>
              </a:solidFill>
              <a:latin typeface="Montserrat" panose="00000500000000000000" pitchFamily="2" charset="0"/>
            </a:rPr>
            <a:t>O Projeto do OCPC 10 define o crédito de descarbonização como ativo não financeiro, incorpóreo, sem substância física, de maneira que, em certas situações, atende aos requisitos previstos na definição de ativo intangível.</a:t>
          </a:r>
        </a:p>
      </dgm:t>
    </dgm:pt>
    <dgm:pt modelId="{BE5115AA-E473-4BD2-A27B-00391785B689}" type="parTrans" cxnId="{90F9ED89-58CB-4F32-8608-2640E35BA186}">
      <dgm:prSet/>
      <dgm:spPr/>
      <dgm:t>
        <a:bodyPr/>
        <a:lstStyle/>
        <a:p>
          <a:endParaRPr lang="pt-BR" sz="2400" b="0">
            <a:latin typeface="+mj-lt"/>
          </a:endParaRPr>
        </a:p>
      </dgm:t>
    </dgm:pt>
    <dgm:pt modelId="{06D4841D-2748-46BA-AAB6-BA81F882AEB9}" type="sibTrans" cxnId="{90F9ED89-58CB-4F32-8608-2640E35BA186}">
      <dgm:prSet/>
      <dgm:spPr/>
      <dgm:t>
        <a:bodyPr/>
        <a:lstStyle/>
        <a:p>
          <a:endParaRPr lang="pt-BR" sz="2400" b="0">
            <a:latin typeface="+mj-lt"/>
          </a:endParaRPr>
        </a:p>
      </dgm:t>
    </dgm:pt>
    <dgm:pt modelId="{FFEFF82E-3727-41D7-848E-D0AC0E4A82E7}">
      <dgm:prSet phldrT="[Texto]" custT="1"/>
      <dgm:spPr/>
      <dgm:t>
        <a:bodyPr/>
        <a:lstStyle/>
        <a:p>
          <a:r>
            <a:rPr lang="pt-BR" sz="1400" b="1" noProof="0" dirty="0">
              <a:solidFill>
                <a:schemeClr val="bg1"/>
              </a:solidFill>
              <a:latin typeface="Montserrat" panose="00000500000000000000" pitchFamily="2" charset="0"/>
            </a:rPr>
            <a:t>A identificação do modelo de negócios em relação ao ativo é tão fundamental para o seu reconhecimento, quanto para sua mensuração inicial e subsequente.</a:t>
          </a:r>
        </a:p>
      </dgm:t>
    </dgm:pt>
    <dgm:pt modelId="{7451B114-C75A-4380-8A75-59E8F0A3DC96}" type="parTrans" cxnId="{8374293F-4F8D-406E-A584-B09F0AF0466B}">
      <dgm:prSet/>
      <dgm:spPr/>
      <dgm:t>
        <a:bodyPr/>
        <a:lstStyle/>
        <a:p>
          <a:endParaRPr lang="pt-BR" sz="2400" b="0">
            <a:latin typeface="+mj-lt"/>
          </a:endParaRPr>
        </a:p>
      </dgm:t>
    </dgm:pt>
    <dgm:pt modelId="{2D1627DF-5178-4D4F-B3C7-3FCB8B194788}" type="sibTrans" cxnId="{8374293F-4F8D-406E-A584-B09F0AF0466B}">
      <dgm:prSet/>
      <dgm:spPr/>
      <dgm:t>
        <a:bodyPr/>
        <a:lstStyle/>
        <a:p>
          <a:endParaRPr lang="pt-BR" sz="2400" b="0">
            <a:latin typeface="+mj-lt"/>
          </a:endParaRPr>
        </a:p>
      </dgm:t>
    </dgm:pt>
    <dgm:pt modelId="{A18A6758-5D1F-4F2F-95CC-B4E06C328F06}">
      <dgm:prSet phldrT="[Texto]" custT="1"/>
      <dgm:spPr/>
      <dgm:t>
        <a:bodyPr/>
        <a:lstStyle/>
        <a:p>
          <a:r>
            <a:rPr lang="pt-BR" sz="1400" b="1" i="0" dirty="0">
              <a:solidFill>
                <a:schemeClr val="bg1"/>
              </a:solidFill>
              <a:latin typeface="Montserrat" panose="00000500000000000000" pitchFamily="2" charset="0"/>
            </a:rPr>
            <a:t>Também pode ser tratado como estoque, pois atende os requisitos para tal.</a:t>
          </a:r>
        </a:p>
      </dgm:t>
    </dgm:pt>
    <dgm:pt modelId="{DA3116FC-6C13-4341-8177-22BC0A9A4A0D}" type="sibTrans" cxnId="{78F694AD-A144-4F79-8A79-B860450DDAF5}">
      <dgm:prSet/>
      <dgm:spPr/>
      <dgm:t>
        <a:bodyPr/>
        <a:lstStyle/>
        <a:p>
          <a:endParaRPr lang="pt-BR" sz="2400" b="0">
            <a:latin typeface="+mj-lt"/>
          </a:endParaRPr>
        </a:p>
      </dgm:t>
    </dgm:pt>
    <dgm:pt modelId="{2B78221C-340C-4513-9043-F7A8BB482FC5}" type="parTrans" cxnId="{78F694AD-A144-4F79-8A79-B860450DDAF5}">
      <dgm:prSet/>
      <dgm:spPr/>
      <dgm:t>
        <a:bodyPr/>
        <a:lstStyle/>
        <a:p>
          <a:endParaRPr lang="pt-BR" sz="2400" b="0">
            <a:latin typeface="+mj-lt"/>
          </a:endParaRPr>
        </a:p>
      </dgm:t>
    </dgm:pt>
    <dgm:pt modelId="{936799A0-CE2C-4DCB-A376-39455B16AC11}" type="pres">
      <dgm:prSet presAssocID="{C73B5195-17C1-46C7-9725-A7A6021A09D8}" presName="Name0" presStyleCnt="0">
        <dgm:presLayoutVars>
          <dgm:chMax val="7"/>
          <dgm:chPref val="7"/>
          <dgm:dir/>
        </dgm:presLayoutVars>
      </dgm:prSet>
      <dgm:spPr/>
    </dgm:pt>
    <dgm:pt modelId="{318992B0-3D3C-4870-808F-C67B8F05D9AB}" type="pres">
      <dgm:prSet presAssocID="{C73B5195-17C1-46C7-9725-A7A6021A09D8}" presName="Name1" presStyleCnt="0"/>
      <dgm:spPr/>
    </dgm:pt>
    <dgm:pt modelId="{8E26D628-4F4A-47AB-9F72-72BD6C41B4C2}" type="pres">
      <dgm:prSet presAssocID="{C73B5195-17C1-46C7-9725-A7A6021A09D8}" presName="cycle" presStyleCnt="0"/>
      <dgm:spPr/>
    </dgm:pt>
    <dgm:pt modelId="{B9759596-72C5-4C93-AD2C-7B5FB49A5E41}" type="pres">
      <dgm:prSet presAssocID="{C73B5195-17C1-46C7-9725-A7A6021A09D8}" presName="srcNode" presStyleLbl="node1" presStyleIdx="0" presStyleCnt="3"/>
      <dgm:spPr/>
    </dgm:pt>
    <dgm:pt modelId="{73ABB29D-ACE1-4AC4-817C-1DE10C71BD25}" type="pres">
      <dgm:prSet presAssocID="{C73B5195-17C1-46C7-9725-A7A6021A09D8}" presName="conn" presStyleLbl="parChTrans1D2" presStyleIdx="0" presStyleCnt="1"/>
      <dgm:spPr/>
    </dgm:pt>
    <dgm:pt modelId="{D4E64F10-3525-4306-B2E9-E60C8619CA0A}" type="pres">
      <dgm:prSet presAssocID="{C73B5195-17C1-46C7-9725-A7A6021A09D8}" presName="extraNode" presStyleLbl="node1" presStyleIdx="0" presStyleCnt="3"/>
      <dgm:spPr/>
    </dgm:pt>
    <dgm:pt modelId="{CD2D0726-BEB4-48CA-8AC7-D6CF16BAB2F3}" type="pres">
      <dgm:prSet presAssocID="{C73B5195-17C1-46C7-9725-A7A6021A09D8}" presName="dstNode" presStyleLbl="node1" presStyleIdx="0" presStyleCnt="3"/>
      <dgm:spPr/>
    </dgm:pt>
    <dgm:pt modelId="{3B49C2D6-EA11-4DD1-91FA-302227F9D498}" type="pres">
      <dgm:prSet presAssocID="{1E9DE5B6-3CD5-4139-A0C9-48904B0D1C68}" presName="text_1" presStyleLbl="node1" presStyleIdx="0" presStyleCnt="3">
        <dgm:presLayoutVars>
          <dgm:bulletEnabled val="1"/>
        </dgm:presLayoutVars>
      </dgm:prSet>
      <dgm:spPr/>
    </dgm:pt>
    <dgm:pt modelId="{B22CA999-38D5-4247-B041-42599ED1142F}" type="pres">
      <dgm:prSet presAssocID="{1E9DE5B6-3CD5-4139-A0C9-48904B0D1C68}" presName="accent_1" presStyleCnt="0"/>
      <dgm:spPr/>
    </dgm:pt>
    <dgm:pt modelId="{43EFE4FD-1C61-44E8-8319-7D1B7D4E60A4}" type="pres">
      <dgm:prSet presAssocID="{1E9DE5B6-3CD5-4139-A0C9-48904B0D1C68}" presName="accentRepeatNode" presStyleLbl="solidFgAcc1" presStyleIdx="0" presStyleCnt="3"/>
      <dgm:spPr/>
    </dgm:pt>
    <dgm:pt modelId="{05687340-F5A4-4521-A9E5-545D4EBC1C75}" type="pres">
      <dgm:prSet presAssocID="{A18A6758-5D1F-4F2F-95CC-B4E06C328F06}" presName="text_2" presStyleLbl="node1" presStyleIdx="1" presStyleCnt="3">
        <dgm:presLayoutVars>
          <dgm:bulletEnabled val="1"/>
        </dgm:presLayoutVars>
      </dgm:prSet>
      <dgm:spPr/>
    </dgm:pt>
    <dgm:pt modelId="{4CE04F25-189C-41F7-8A83-EF91AFEBB8AC}" type="pres">
      <dgm:prSet presAssocID="{A18A6758-5D1F-4F2F-95CC-B4E06C328F06}" presName="accent_2" presStyleCnt="0"/>
      <dgm:spPr/>
    </dgm:pt>
    <dgm:pt modelId="{BCCEABFF-E045-4D73-907B-95A0DE1E751F}" type="pres">
      <dgm:prSet presAssocID="{A18A6758-5D1F-4F2F-95CC-B4E06C328F06}" presName="accentRepeatNode" presStyleLbl="solidFgAcc1" presStyleIdx="1" presStyleCnt="3"/>
      <dgm:spPr/>
    </dgm:pt>
    <dgm:pt modelId="{50A78B39-9EF7-4F1C-8620-93E5932690DF}" type="pres">
      <dgm:prSet presAssocID="{FFEFF82E-3727-41D7-848E-D0AC0E4A82E7}" presName="text_3" presStyleLbl="node1" presStyleIdx="2" presStyleCnt="3">
        <dgm:presLayoutVars>
          <dgm:bulletEnabled val="1"/>
        </dgm:presLayoutVars>
      </dgm:prSet>
      <dgm:spPr/>
    </dgm:pt>
    <dgm:pt modelId="{06DC72DF-FE5A-4A0C-BB9A-FE0D2DA2B60F}" type="pres">
      <dgm:prSet presAssocID="{FFEFF82E-3727-41D7-848E-D0AC0E4A82E7}" presName="accent_3" presStyleCnt="0"/>
      <dgm:spPr/>
    </dgm:pt>
    <dgm:pt modelId="{EA9B32D0-234D-412B-A50F-883050AF109D}" type="pres">
      <dgm:prSet presAssocID="{FFEFF82E-3727-41D7-848E-D0AC0E4A82E7}" presName="accentRepeatNode" presStyleLbl="solidFgAcc1" presStyleIdx="2" presStyleCnt="3"/>
      <dgm:spPr/>
    </dgm:pt>
  </dgm:ptLst>
  <dgm:cxnLst>
    <dgm:cxn modelId="{CC894425-39A7-401C-9AC6-22DED6869DF0}" type="presOf" srcId="{06D4841D-2748-46BA-AAB6-BA81F882AEB9}" destId="{73ABB29D-ACE1-4AC4-817C-1DE10C71BD25}" srcOrd="0" destOrd="0" presId="urn:microsoft.com/office/officeart/2008/layout/VerticalCurvedList"/>
    <dgm:cxn modelId="{8374293F-4F8D-406E-A584-B09F0AF0466B}" srcId="{C73B5195-17C1-46C7-9725-A7A6021A09D8}" destId="{FFEFF82E-3727-41D7-848E-D0AC0E4A82E7}" srcOrd="2" destOrd="0" parTransId="{7451B114-C75A-4380-8A75-59E8F0A3DC96}" sibTransId="{2D1627DF-5178-4D4F-B3C7-3FCB8B194788}"/>
    <dgm:cxn modelId="{6F742556-CE69-49C3-B1CD-672DF7E01742}" type="presOf" srcId="{1E9DE5B6-3CD5-4139-A0C9-48904B0D1C68}" destId="{3B49C2D6-EA11-4DD1-91FA-302227F9D498}" srcOrd="0" destOrd="0" presId="urn:microsoft.com/office/officeart/2008/layout/VerticalCurvedList"/>
    <dgm:cxn modelId="{90F9ED89-58CB-4F32-8608-2640E35BA186}" srcId="{C73B5195-17C1-46C7-9725-A7A6021A09D8}" destId="{1E9DE5B6-3CD5-4139-A0C9-48904B0D1C68}" srcOrd="0" destOrd="0" parTransId="{BE5115AA-E473-4BD2-A27B-00391785B689}" sibTransId="{06D4841D-2748-46BA-AAB6-BA81F882AEB9}"/>
    <dgm:cxn modelId="{53F50B8C-2CDE-48D9-924B-8310B0115ADF}" type="presOf" srcId="{A18A6758-5D1F-4F2F-95CC-B4E06C328F06}" destId="{05687340-F5A4-4521-A9E5-545D4EBC1C75}" srcOrd="0" destOrd="0" presId="urn:microsoft.com/office/officeart/2008/layout/VerticalCurvedList"/>
    <dgm:cxn modelId="{78F694AD-A144-4F79-8A79-B860450DDAF5}" srcId="{C73B5195-17C1-46C7-9725-A7A6021A09D8}" destId="{A18A6758-5D1F-4F2F-95CC-B4E06C328F06}" srcOrd="1" destOrd="0" parTransId="{2B78221C-340C-4513-9043-F7A8BB482FC5}" sibTransId="{DA3116FC-6C13-4341-8177-22BC0A9A4A0D}"/>
    <dgm:cxn modelId="{C25D42D4-E899-49D5-8334-EA9B11F1EA86}" type="presOf" srcId="{FFEFF82E-3727-41D7-848E-D0AC0E4A82E7}" destId="{50A78B39-9EF7-4F1C-8620-93E5932690DF}" srcOrd="0" destOrd="0" presId="urn:microsoft.com/office/officeart/2008/layout/VerticalCurvedList"/>
    <dgm:cxn modelId="{36FE91F4-49A1-4A41-B132-70135ED86CA5}" type="presOf" srcId="{C73B5195-17C1-46C7-9725-A7A6021A09D8}" destId="{936799A0-CE2C-4DCB-A376-39455B16AC11}" srcOrd="0" destOrd="0" presId="urn:microsoft.com/office/officeart/2008/layout/VerticalCurvedList"/>
    <dgm:cxn modelId="{87D2B080-5EC8-406E-8092-CA76B61F0A31}" type="presParOf" srcId="{936799A0-CE2C-4DCB-A376-39455B16AC11}" destId="{318992B0-3D3C-4870-808F-C67B8F05D9AB}" srcOrd="0" destOrd="0" presId="urn:microsoft.com/office/officeart/2008/layout/VerticalCurvedList"/>
    <dgm:cxn modelId="{6F157E34-554B-4650-884F-6B2CC05E918C}" type="presParOf" srcId="{318992B0-3D3C-4870-808F-C67B8F05D9AB}" destId="{8E26D628-4F4A-47AB-9F72-72BD6C41B4C2}" srcOrd="0" destOrd="0" presId="urn:microsoft.com/office/officeart/2008/layout/VerticalCurvedList"/>
    <dgm:cxn modelId="{FEBE83E9-ED67-4D0A-8AF6-DDE08534EA88}" type="presParOf" srcId="{8E26D628-4F4A-47AB-9F72-72BD6C41B4C2}" destId="{B9759596-72C5-4C93-AD2C-7B5FB49A5E41}" srcOrd="0" destOrd="0" presId="urn:microsoft.com/office/officeart/2008/layout/VerticalCurvedList"/>
    <dgm:cxn modelId="{7C0EA213-16F8-430D-8A68-1E0E0C7AE57B}" type="presParOf" srcId="{8E26D628-4F4A-47AB-9F72-72BD6C41B4C2}" destId="{73ABB29D-ACE1-4AC4-817C-1DE10C71BD25}" srcOrd="1" destOrd="0" presId="urn:microsoft.com/office/officeart/2008/layout/VerticalCurvedList"/>
    <dgm:cxn modelId="{02EF892E-1969-4616-B697-C3EBC5F5D51C}" type="presParOf" srcId="{8E26D628-4F4A-47AB-9F72-72BD6C41B4C2}" destId="{D4E64F10-3525-4306-B2E9-E60C8619CA0A}" srcOrd="2" destOrd="0" presId="urn:microsoft.com/office/officeart/2008/layout/VerticalCurvedList"/>
    <dgm:cxn modelId="{5D315FCB-262F-4E4A-97FA-AA6B0DEDE3DD}" type="presParOf" srcId="{8E26D628-4F4A-47AB-9F72-72BD6C41B4C2}" destId="{CD2D0726-BEB4-48CA-8AC7-D6CF16BAB2F3}" srcOrd="3" destOrd="0" presId="urn:microsoft.com/office/officeart/2008/layout/VerticalCurvedList"/>
    <dgm:cxn modelId="{9C6E2FFF-2787-425F-9B1A-C3B6F96DEFF7}" type="presParOf" srcId="{318992B0-3D3C-4870-808F-C67B8F05D9AB}" destId="{3B49C2D6-EA11-4DD1-91FA-302227F9D498}" srcOrd="1" destOrd="0" presId="urn:microsoft.com/office/officeart/2008/layout/VerticalCurvedList"/>
    <dgm:cxn modelId="{83448FB4-B29F-4AB3-8114-128CE04865F1}" type="presParOf" srcId="{318992B0-3D3C-4870-808F-C67B8F05D9AB}" destId="{B22CA999-38D5-4247-B041-42599ED1142F}" srcOrd="2" destOrd="0" presId="urn:microsoft.com/office/officeart/2008/layout/VerticalCurvedList"/>
    <dgm:cxn modelId="{871C90D5-BA91-459B-9825-170A456B406E}" type="presParOf" srcId="{B22CA999-38D5-4247-B041-42599ED1142F}" destId="{43EFE4FD-1C61-44E8-8319-7D1B7D4E60A4}" srcOrd="0" destOrd="0" presId="urn:microsoft.com/office/officeart/2008/layout/VerticalCurvedList"/>
    <dgm:cxn modelId="{B4325B77-445D-4847-A968-13168976FCDB}" type="presParOf" srcId="{318992B0-3D3C-4870-808F-C67B8F05D9AB}" destId="{05687340-F5A4-4521-A9E5-545D4EBC1C75}" srcOrd="3" destOrd="0" presId="urn:microsoft.com/office/officeart/2008/layout/VerticalCurvedList"/>
    <dgm:cxn modelId="{A539D9DA-6EC6-4C54-9006-A8BF1DCAEA0D}" type="presParOf" srcId="{318992B0-3D3C-4870-808F-C67B8F05D9AB}" destId="{4CE04F25-189C-41F7-8A83-EF91AFEBB8AC}" srcOrd="4" destOrd="0" presId="urn:microsoft.com/office/officeart/2008/layout/VerticalCurvedList"/>
    <dgm:cxn modelId="{F3EC04EE-0FFE-43D9-8F2E-C44BA9583461}" type="presParOf" srcId="{4CE04F25-189C-41F7-8A83-EF91AFEBB8AC}" destId="{BCCEABFF-E045-4D73-907B-95A0DE1E751F}" srcOrd="0" destOrd="0" presId="urn:microsoft.com/office/officeart/2008/layout/VerticalCurvedList"/>
    <dgm:cxn modelId="{6B7EEDC7-5047-452E-B917-74D391F79325}" type="presParOf" srcId="{318992B0-3D3C-4870-808F-C67B8F05D9AB}" destId="{50A78B39-9EF7-4F1C-8620-93E5932690DF}" srcOrd="5" destOrd="0" presId="urn:microsoft.com/office/officeart/2008/layout/VerticalCurvedList"/>
    <dgm:cxn modelId="{9BB99EB3-F6B4-42E9-A02D-0239C732464B}" type="presParOf" srcId="{318992B0-3D3C-4870-808F-C67B8F05D9AB}" destId="{06DC72DF-FE5A-4A0C-BB9A-FE0D2DA2B60F}" srcOrd="6" destOrd="0" presId="urn:microsoft.com/office/officeart/2008/layout/VerticalCurvedList"/>
    <dgm:cxn modelId="{255C50E6-3E10-4315-A60E-6434D97863E8}" type="presParOf" srcId="{06DC72DF-FE5A-4A0C-BB9A-FE0D2DA2B60F}" destId="{EA9B32D0-234D-412B-A50F-883050AF109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466F-C8F4-4DCD-9B3B-9C6A58C0D0F4}">
      <dsp:nvSpPr>
        <dsp:cNvPr id="0" name=""/>
        <dsp:cNvSpPr/>
      </dsp:nvSpPr>
      <dsp:spPr>
        <a:xfrm>
          <a:off x="0" y="810425"/>
          <a:ext cx="8697913" cy="2706494"/>
        </a:xfrm>
        <a:prstGeom prst="rect">
          <a:avLst/>
        </a:prstGeom>
        <a:solidFill>
          <a:schemeClr val="lt1">
            <a:alpha val="90000"/>
            <a:hueOff val="0"/>
            <a:satOff val="0"/>
            <a:lumOff val="0"/>
            <a:alphaOff val="0"/>
          </a:schemeClr>
        </a:solidFill>
        <a:ln w="381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5055" tIns="770636" rIns="675055" bIns="99568" numCol="1" spcCol="1270" anchor="t" anchorCtr="0">
          <a:noAutofit/>
        </a:bodyPr>
        <a:lstStyle/>
        <a:p>
          <a:pPr marL="57150" lvl="1" indent="-57150" algn="l" defTabSz="466725">
            <a:lnSpc>
              <a:spcPct val="90000"/>
            </a:lnSpc>
            <a:spcBef>
              <a:spcPct val="0"/>
            </a:spcBef>
            <a:spcAft>
              <a:spcPts val="600"/>
            </a:spcAft>
            <a:buChar char="•"/>
          </a:pPr>
          <a:endParaRPr lang="pt-BR" sz="1400" kern="1200" dirty="0">
            <a:solidFill>
              <a:prstClr val="black">
                <a:hueOff val="0"/>
                <a:satOff val="0"/>
                <a:lumOff val="0"/>
                <a:alphaOff val="0"/>
              </a:prstClr>
            </a:solidFill>
            <a:latin typeface="Arial"/>
            <a:ea typeface="+mn-ea"/>
            <a:cs typeface="+mn-cs"/>
          </a:endParaRPr>
        </a:p>
        <a:p>
          <a:pPr marL="57150" lvl="1" indent="-57150" algn="l" defTabSz="466725">
            <a:lnSpc>
              <a:spcPct val="90000"/>
            </a:lnSpc>
            <a:spcBef>
              <a:spcPct val="0"/>
            </a:spcBef>
            <a:spcAft>
              <a:spcPts val="600"/>
            </a:spcAft>
            <a:buChar char="•"/>
          </a:pPr>
          <a:r>
            <a:rPr lang="pt-BR" sz="1400" kern="1200" dirty="0">
              <a:solidFill>
                <a:prstClr val="black">
                  <a:hueOff val="0"/>
                  <a:satOff val="0"/>
                  <a:lumOff val="0"/>
                  <a:alphaOff val="0"/>
                </a:prstClr>
              </a:solidFill>
              <a:latin typeface="Montserrat" panose="00000500000000000000" pitchFamily="2" charset="0"/>
              <a:ea typeface="+mn-ea"/>
              <a:cs typeface="+mn-cs"/>
            </a:rPr>
            <a:t> </a:t>
          </a:r>
          <a:r>
            <a:rPr lang="pt-BR" sz="1400" kern="1200" dirty="0">
              <a:solidFill>
                <a:schemeClr val="tx1">
                  <a:lumMod val="75000"/>
                  <a:lumOff val="25000"/>
                </a:schemeClr>
              </a:solidFill>
              <a:latin typeface="Montserrat" pitchFamily="2" charset="77"/>
              <a:ea typeface="+mn-ea"/>
              <a:cs typeface="+mn-cs"/>
            </a:rPr>
            <a:t>A NBC TO 3000 (ISAE 3000), é um standard “guarda-chuva” sob o qual a norma NBC TO 3410 (ISAE 3410) opera abaixo.</a:t>
          </a:r>
        </a:p>
        <a:p>
          <a:pPr marL="57150" lvl="1" indent="-57150" algn="l" defTabSz="466725">
            <a:lnSpc>
              <a:spcPct val="90000"/>
            </a:lnSpc>
            <a:spcBef>
              <a:spcPct val="0"/>
            </a:spcBef>
            <a:spcAft>
              <a:spcPts val="600"/>
            </a:spcAft>
            <a:buChar char="•"/>
          </a:pPr>
          <a:endParaRPr lang="pt-BR" sz="1400" kern="1200" dirty="0">
            <a:solidFill>
              <a:schemeClr val="tx1">
                <a:lumMod val="75000"/>
                <a:lumOff val="25000"/>
              </a:schemeClr>
            </a:solidFill>
            <a:latin typeface="Montserrat" pitchFamily="2" charset="77"/>
            <a:ea typeface="+mn-ea"/>
            <a:cs typeface="+mn-cs"/>
          </a:endParaRPr>
        </a:p>
        <a:p>
          <a:pPr marL="57150" lvl="1" indent="-57150" algn="l" defTabSz="466725">
            <a:lnSpc>
              <a:spcPct val="90000"/>
            </a:lnSpc>
            <a:spcBef>
              <a:spcPct val="0"/>
            </a:spcBef>
            <a:spcAft>
              <a:spcPts val="600"/>
            </a:spcAft>
            <a:buChar char="•"/>
          </a:pPr>
          <a:r>
            <a:rPr lang="pt-BR" sz="1400" kern="1200" dirty="0">
              <a:solidFill>
                <a:schemeClr val="tx1">
                  <a:lumMod val="75000"/>
                  <a:lumOff val="25000"/>
                </a:schemeClr>
              </a:solidFill>
              <a:latin typeface="Montserrat" pitchFamily="2" charset="77"/>
              <a:ea typeface="+mn-ea"/>
              <a:cs typeface="+mn-cs"/>
            </a:rPr>
            <a:t>Um trabalho de acordo com a NBC TO 3410 (ISAE 3410) também deve cumprir os requisitos NBC TO 3000 (ISAE 3000).</a:t>
          </a:r>
        </a:p>
        <a:p>
          <a:pPr marL="57150" lvl="1" indent="-57150" algn="l" defTabSz="466725">
            <a:lnSpc>
              <a:spcPct val="90000"/>
            </a:lnSpc>
            <a:spcBef>
              <a:spcPct val="0"/>
            </a:spcBef>
            <a:spcAft>
              <a:spcPts val="600"/>
            </a:spcAft>
            <a:buChar char="•"/>
          </a:pPr>
          <a:endParaRPr lang="pt-BR" sz="1400" kern="1200" dirty="0">
            <a:solidFill>
              <a:prstClr val="black">
                <a:hueOff val="0"/>
                <a:satOff val="0"/>
                <a:lumOff val="0"/>
                <a:alphaOff val="0"/>
              </a:prstClr>
            </a:solidFill>
            <a:latin typeface="Arial"/>
            <a:ea typeface="+mn-ea"/>
            <a:cs typeface="+mn-cs"/>
          </a:endParaRPr>
        </a:p>
        <a:p>
          <a:pPr marL="57150" lvl="1" indent="0" algn="l" defTabSz="355600">
            <a:lnSpc>
              <a:spcPct val="90000"/>
            </a:lnSpc>
            <a:spcBef>
              <a:spcPct val="0"/>
            </a:spcBef>
            <a:spcAft>
              <a:spcPct val="15000"/>
            </a:spcAft>
            <a:buChar char="•"/>
          </a:pPr>
          <a:endParaRPr lang="pt-BR" sz="800" kern="1200" dirty="0">
            <a:latin typeface="+mj-lt"/>
          </a:endParaRPr>
        </a:p>
      </dsp:txBody>
      <dsp:txXfrm>
        <a:off x="0" y="810425"/>
        <a:ext cx="8697913" cy="2706494"/>
      </dsp:txXfrm>
    </dsp:sp>
    <dsp:sp modelId="{CB031E14-E947-451A-AC23-1DA1E9EC5482}">
      <dsp:nvSpPr>
        <dsp:cNvPr id="0" name=""/>
        <dsp:cNvSpPr/>
      </dsp:nvSpPr>
      <dsp:spPr>
        <a:xfrm>
          <a:off x="434895" y="93585"/>
          <a:ext cx="7844412" cy="142305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132" tIns="0" rIns="230132" bIns="0" numCol="1" spcCol="1270" anchor="ctr" anchorCtr="0">
          <a:noAutofit/>
        </a:bodyPr>
        <a:lstStyle/>
        <a:p>
          <a:pPr marL="0" lvl="0" indent="0" algn="l" defTabSz="622300">
            <a:lnSpc>
              <a:spcPct val="90000"/>
            </a:lnSpc>
            <a:spcBef>
              <a:spcPct val="0"/>
            </a:spcBef>
            <a:spcAft>
              <a:spcPct val="35000"/>
            </a:spcAft>
            <a:buNone/>
          </a:pPr>
          <a:r>
            <a:rPr lang="pt-BR" sz="1400" b="1" kern="1200" dirty="0">
              <a:latin typeface="Montserrat" panose="00000500000000000000" pitchFamily="2" charset="0"/>
            </a:rPr>
            <a:t>Norma NBC TO 3000 – Trabalhos de Asseguração Diferente de Auditoria e Revisão, emitida pelo CFC.</a:t>
          </a:r>
        </a:p>
        <a:p>
          <a:pPr marL="0" lvl="0" indent="0" algn="l" defTabSz="622300">
            <a:lnSpc>
              <a:spcPct val="90000"/>
            </a:lnSpc>
            <a:spcBef>
              <a:spcPct val="0"/>
            </a:spcBef>
            <a:spcAft>
              <a:spcPct val="35000"/>
            </a:spcAft>
            <a:buNone/>
          </a:pPr>
          <a:r>
            <a:rPr lang="pt-BR" sz="1400" b="1" kern="1200" dirty="0">
              <a:latin typeface="Montserrat" panose="00000500000000000000" pitchFamily="2" charset="0"/>
            </a:rPr>
            <a:t>Equivalente à norma internacional ISAE 3000 – Assurance </a:t>
          </a:r>
          <a:r>
            <a:rPr lang="pt-BR" sz="1400" b="1" kern="1200" dirty="0" err="1">
              <a:latin typeface="Montserrat" panose="00000500000000000000" pitchFamily="2" charset="0"/>
            </a:rPr>
            <a:t>engagements</a:t>
          </a:r>
          <a:r>
            <a:rPr lang="pt-BR" sz="1400" b="1" kern="1200" dirty="0">
              <a:latin typeface="Montserrat" panose="00000500000000000000" pitchFamily="2" charset="0"/>
            </a:rPr>
            <a:t> </a:t>
          </a:r>
          <a:r>
            <a:rPr lang="pt-BR" sz="1400" b="1" kern="1200" dirty="0" err="1">
              <a:latin typeface="Montserrat" panose="00000500000000000000" pitchFamily="2" charset="0"/>
            </a:rPr>
            <a:t>other</a:t>
          </a:r>
          <a:r>
            <a:rPr lang="pt-BR" sz="1400" b="1" kern="1200" dirty="0">
              <a:latin typeface="Montserrat" panose="00000500000000000000" pitchFamily="2" charset="0"/>
            </a:rPr>
            <a:t> </a:t>
          </a:r>
          <a:r>
            <a:rPr lang="pt-BR" sz="1400" b="1" kern="1200" dirty="0" err="1">
              <a:latin typeface="Montserrat" panose="00000500000000000000" pitchFamily="2" charset="0"/>
            </a:rPr>
            <a:t>than</a:t>
          </a:r>
          <a:r>
            <a:rPr lang="pt-BR" sz="1400" b="1" kern="1200" dirty="0">
              <a:latin typeface="Montserrat" panose="00000500000000000000" pitchFamily="2" charset="0"/>
            </a:rPr>
            <a:t> </a:t>
          </a:r>
          <a:r>
            <a:rPr lang="pt-BR" sz="1400" b="1" kern="1200" dirty="0" err="1">
              <a:latin typeface="Montserrat" panose="00000500000000000000" pitchFamily="2" charset="0"/>
            </a:rPr>
            <a:t>audits</a:t>
          </a:r>
          <a:r>
            <a:rPr lang="pt-BR" sz="1400" b="1" kern="1200" dirty="0">
              <a:latin typeface="Montserrat" panose="00000500000000000000" pitchFamily="2" charset="0"/>
            </a:rPr>
            <a:t> </a:t>
          </a:r>
          <a:r>
            <a:rPr lang="pt-BR" sz="1400" b="1" kern="1200" dirty="0" err="1">
              <a:latin typeface="Montserrat" panose="00000500000000000000" pitchFamily="2" charset="0"/>
            </a:rPr>
            <a:t>or</a:t>
          </a:r>
          <a:r>
            <a:rPr lang="pt-BR" sz="1400" b="1" kern="1200" dirty="0">
              <a:latin typeface="Montserrat" panose="00000500000000000000" pitchFamily="2" charset="0"/>
            </a:rPr>
            <a:t> reviews </a:t>
          </a:r>
          <a:r>
            <a:rPr lang="pt-BR" sz="1400" b="1" kern="1200" dirty="0" err="1">
              <a:latin typeface="Montserrat" panose="00000500000000000000" pitchFamily="2" charset="0"/>
            </a:rPr>
            <a:t>of</a:t>
          </a:r>
          <a:r>
            <a:rPr lang="pt-BR" sz="1400" b="1" kern="1200" dirty="0">
              <a:latin typeface="Montserrat" panose="00000500000000000000" pitchFamily="2" charset="0"/>
            </a:rPr>
            <a:t> </a:t>
          </a:r>
          <a:r>
            <a:rPr lang="pt-BR" sz="1400" b="1" kern="1200" dirty="0" err="1">
              <a:latin typeface="Montserrat" panose="00000500000000000000" pitchFamily="2" charset="0"/>
            </a:rPr>
            <a:t>historical</a:t>
          </a:r>
          <a:r>
            <a:rPr lang="pt-BR" sz="1400" b="1" kern="1200" dirty="0">
              <a:latin typeface="Montserrat" panose="00000500000000000000" pitchFamily="2" charset="0"/>
            </a:rPr>
            <a:t> financial </a:t>
          </a:r>
          <a:r>
            <a:rPr lang="pt-BR" sz="1400" b="1" kern="1200" dirty="0" err="1">
              <a:latin typeface="Montserrat" panose="00000500000000000000" pitchFamily="2" charset="0"/>
            </a:rPr>
            <a:t>information</a:t>
          </a:r>
          <a:r>
            <a:rPr lang="pt-BR" sz="1400" b="1" kern="1200" dirty="0">
              <a:latin typeface="Montserrat" panose="00000500000000000000" pitchFamily="2" charset="0"/>
            </a:rPr>
            <a:t>, emitida pelo  IAASB.</a:t>
          </a:r>
        </a:p>
        <a:p>
          <a:pPr marL="0" lvl="0" indent="0" algn="l" defTabSz="622300">
            <a:lnSpc>
              <a:spcPct val="90000"/>
            </a:lnSpc>
            <a:spcBef>
              <a:spcPct val="0"/>
            </a:spcBef>
            <a:spcAft>
              <a:spcPct val="35000"/>
            </a:spcAft>
            <a:buNone/>
          </a:pPr>
          <a:endParaRPr lang="pt-BR" sz="1050" b="1" kern="1200" dirty="0">
            <a:latin typeface="+mj-lt"/>
          </a:endParaRPr>
        </a:p>
      </dsp:txBody>
      <dsp:txXfrm>
        <a:off x="504363" y="163053"/>
        <a:ext cx="7705476" cy="1284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BB29D-ACE1-4AC4-817C-1DE10C71BD25}">
      <dsp:nvSpPr>
        <dsp:cNvPr id="0" name=""/>
        <dsp:cNvSpPr/>
      </dsp:nvSpPr>
      <dsp:spPr>
        <a:xfrm>
          <a:off x="-3964945" y="-608724"/>
          <a:ext cx="4725146" cy="4725146"/>
        </a:xfrm>
        <a:prstGeom prst="blockArc">
          <a:avLst>
            <a:gd name="adj1" fmla="val 18900000"/>
            <a:gd name="adj2" fmla="val 2700000"/>
            <a:gd name="adj3" fmla="val 457"/>
          </a:avLst>
        </a:pr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49C2D6-EA11-4DD1-91FA-302227F9D498}">
      <dsp:nvSpPr>
        <dsp:cNvPr id="0" name=""/>
        <dsp:cNvSpPr/>
      </dsp:nvSpPr>
      <dsp:spPr>
        <a:xfrm>
          <a:off x="488874" y="350769"/>
          <a:ext cx="8162638" cy="7015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847" tIns="35560" rIns="35560" bIns="35560" numCol="1" spcCol="1270" anchor="ctr" anchorCtr="0">
          <a:noAutofit/>
        </a:bodyPr>
        <a:lstStyle/>
        <a:p>
          <a:pPr marL="0" lvl="0" indent="0" algn="l" defTabSz="622300">
            <a:lnSpc>
              <a:spcPct val="90000"/>
            </a:lnSpc>
            <a:spcBef>
              <a:spcPct val="0"/>
            </a:spcBef>
            <a:spcAft>
              <a:spcPct val="35000"/>
            </a:spcAft>
            <a:buNone/>
          </a:pPr>
          <a:r>
            <a:rPr lang="pt-BR" sz="1400" b="1" kern="1200" dirty="0">
              <a:solidFill>
                <a:schemeClr val="bg1"/>
              </a:solidFill>
              <a:latin typeface="Montserrat" panose="00000500000000000000" pitchFamily="2" charset="0"/>
            </a:rPr>
            <a:t>O Projeto do OCPC 10 define o crédito de descarbonização como ativo não financeiro, incorpóreo, sem substância física, de maneira que, em certas situações, atende aos requisitos previstos na definição de ativo intangível.</a:t>
          </a:r>
        </a:p>
      </dsp:txBody>
      <dsp:txXfrm>
        <a:off x="488874" y="350769"/>
        <a:ext cx="8162638" cy="701539"/>
      </dsp:txXfrm>
    </dsp:sp>
    <dsp:sp modelId="{43EFE4FD-1C61-44E8-8319-7D1B7D4E60A4}">
      <dsp:nvSpPr>
        <dsp:cNvPr id="0" name=""/>
        <dsp:cNvSpPr/>
      </dsp:nvSpPr>
      <dsp:spPr>
        <a:xfrm>
          <a:off x="50412" y="263077"/>
          <a:ext cx="876924" cy="8769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687340-F5A4-4521-A9E5-545D4EBC1C75}">
      <dsp:nvSpPr>
        <dsp:cNvPr id="0" name=""/>
        <dsp:cNvSpPr/>
      </dsp:nvSpPr>
      <dsp:spPr>
        <a:xfrm>
          <a:off x="743883" y="1403079"/>
          <a:ext cx="7907628" cy="7015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847" tIns="35560" rIns="35560" bIns="35560" numCol="1" spcCol="1270" anchor="ctr" anchorCtr="0">
          <a:noAutofit/>
        </a:bodyPr>
        <a:lstStyle/>
        <a:p>
          <a:pPr marL="0" lvl="0" indent="0" algn="l" defTabSz="622300">
            <a:lnSpc>
              <a:spcPct val="90000"/>
            </a:lnSpc>
            <a:spcBef>
              <a:spcPct val="0"/>
            </a:spcBef>
            <a:spcAft>
              <a:spcPct val="35000"/>
            </a:spcAft>
            <a:buNone/>
          </a:pPr>
          <a:r>
            <a:rPr lang="pt-BR" sz="1400" b="1" i="0" kern="1200" dirty="0">
              <a:solidFill>
                <a:schemeClr val="bg1"/>
              </a:solidFill>
              <a:latin typeface="Montserrat" panose="00000500000000000000" pitchFamily="2" charset="0"/>
            </a:rPr>
            <a:t>Também pode ser tratado como estoque, pois atende os requisitos para tal.</a:t>
          </a:r>
        </a:p>
      </dsp:txBody>
      <dsp:txXfrm>
        <a:off x="743883" y="1403079"/>
        <a:ext cx="7907628" cy="701539"/>
      </dsp:txXfrm>
    </dsp:sp>
    <dsp:sp modelId="{BCCEABFF-E045-4D73-907B-95A0DE1E751F}">
      <dsp:nvSpPr>
        <dsp:cNvPr id="0" name=""/>
        <dsp:cNvSpPr/>
      </dsp:nvSpPr>
      <dsp:spPr>
        <a:xfrm>
          <a:off x="305421" y="1315386"/>
          <a:ext cx="876924" cy="8769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78B39-9EF7-4F1C-8620-93E5932690DF}">
      <dsp:nvSpPr>
        <dsp:cNvPr id="0" name=""/>
        <dsp:cNvSpPr/>
      </dsp:nvSpPr>
      <dsp:spPr>
        <a:xfrm>
          <a:off x="488874" y="2455388"/>
          <a:ext cx="8162638" cy="70153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6847" tIns="35560" rIns="35560" bIns="35560" numCol="1" spcCol="1270" anchor="ctr" anchorCtr="0">
          <a:noAutofit/>
        </a:bodyPr>
        <a:lstStyle/>
        <a:p>
          <a:pPr marL="0" lvl="0" indent="0" algn="l" defTabSz="622300">
            <a:lnSpc>
              <a:spcPct val="90000"/>
            </a:lnSpc>
            <a:spcBef>
              <a:spcPct val="0"/>
            </a:spcBef>
            <a:spcAft>
              <a:spcPct val="35000"/>
            </a:spcAft>
            <a:buNone/>
          </a:pPr>
          <a:r>
            <a:rPr lang="pt-BR" sz="1400" b="1" kern="1200" noProof="0" dirty="0">
              <a:solidFill>
                <a:schemeClr val="bg1"/>
              </a:solidFill>
              <a:latin typeface="Montserrat" panose="00000500000000000000" pitchFamily="2" charset="0"/>
            </a:rPr>
            <a:t>A identificação do modelo de negócios em relação ao ativo é tão fundamental para o seu reconhecimento, quanto para sua mensuração inicial e subsequente.</a:t>
          </a:r>
        </a:p>
      </dsp:txBody>
      <dsp:txXfrm>
        <a:off x="488874" y="2455388"/>
        <a:ext cx="8162638" cy="701539"/>
      </dsp:txXfrm>
    </dsp:sp>
    <dsp:sp modelId="{EA9B32D0-234D-412B-A50F-883050AF109D}">
      <dsp:nvSpPr>
        <dsp:cNvPr id="0" name=""/>
        <dsp:cNvSpPr/>
      </dsp:nvSpPr>
      <dsp:spPr>
        <a:xfrm>
          <a:off x="50412" y="2367696"/>
          <a:ext cx="876924" cy="87692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F2BB9-B2F7-463C-BAB6-7FCAB888A5EF}" type="datetimeFigureOut">
              <a:rPr lang="pt-BR" smtClean="0"/>
              <a:t>23/08/2023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BC9CAD-5C12-401A-AB8B-0AFB1DA75F48}" type="slidenum">
              <a:rPr lang="pt-BR" smtClean="0"/>
              <a:t>‹nº›</a:t>
            </a:fld>
            <a:endParaRPr lang="pt-BR"/>
          </a:p>
        </p:txBody>
      </p:sp>
    </p:spTree>
    <p:extLst>
      <p:ext uri="{BB962C8B-B14F-4D97-AF65-F5344CB8AC3E}">
        <p14:creationId xmlns:p14="http://schemas.microsoft.com/office/powerpoint/2010/main" val="153103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a:t>
            </a:fld>
            <a:endParaRPr lang="pt-BR"/>
          </a:p>
        </p:txBody>
      </p:sp>
    </p:spTree>
    <p:extLst>
      <p:ext uri="{BB962C8B-B14F-4D97-AF65-F5344CB8AC3E}">
        <p14:creationId xmlns:p14="http://schemas.microsoft.com/office/powerpoint/2010/main" val="391015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22</a:t>
            </a:fld>
            <a:endParaRPr lang="pt-BR"/>
          </a:p>
        </p:txBody>
      </p:sp>
    </p:spTree>
    <p:extLst>
      <p:ext uri="{BB962C8B-B14F-4D97-AF65-F5344CB8AC3E}">
        <p14:creationId xmlns:p14="http://schemas.microsoft.com/office/powerpoint/2010/main" val="3176265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23</a:t>
            </a:fld>
            <a:endParaRPr lang="pt-BR"/>
          </a:p>
        </p:txBody>
      </p:sp>
    </p:spTree>
    <p:extLst>
      <p:ext uri="{BB962C8B-B14F-4D97-AF65-F5344CB8AC3E}">
        <p14:creationId xmlns:p14="http://schemas.microsoft.com/office/powerpoint/2010/main" val="701942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24</a:t>
            </a:fld>
            <a:endParaRPr lang="pt-BR"/>
          </a:p>
        </p:txBody>
      </p:sp>
    </p:spTree>
    <p:extLst>
      <p:ext uri="{BB962C8B-B14F-4D97-AF65-F5344CB8AC3E}">
        <p14:creationId xmlns:p14="http://schemas.microsoft.com/office/powerpoint/2010/main" val="112010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25</a:t>
            </a:fld>
            <a:endParaRPr lang="pt-BR"/>
          </a:p>
        </p:txBody>
      </p:sp>
    </p:spTree>
    <p:extLst>
      <p:ext uri="{BB962C8B-B14F-4D97-AF65-F5344CB8AC3E}">
        <p14:creationId xmlns:p14="http://schemas.microsoft.com/office/powerpoint/2010/main" val="177652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26</a:t>
            </a:fld>
            <a:endParaRPr lang="pt-BR"/>
          </a:p>
        </p:txBody>
      </p:sp>
    </p:spTree>
    <p:extLst>
      <p:ext uri="{BB962C8B-B14F-4D97-AF65-F5344CB8AC3E}">
        <p14:creationId xmlns:p14="http://schemas.microsoft.com/office/powerpoint/2010/main" val="2774348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27</a:t>
            </a:fld>
            <a:endParaRPr lang="pt-BR"/>
          </a:p>
        </p:txBody>
      </p:sp>
    </p:spTree>
    <p:extLst>
      <p:ext uri="{BB962C8B-B14F-4D97-AF65-F5344CB8AC3E}">
        <p14:creationId xmlns:p14="http://schemas.microsoft.com/office/powerpoint/2010/main" val="18192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28</a:t>
            </a:fld>
            <a:endParaRPr lang="pt-BR"/>
          </a:p>
        </p:txBody>
      </p:sp>
    </p:spTree>
    <p:extLst>
      <p:ext uri="{BB962C8B-B14F-4D97-AF65-F5344CB8AC3E}">
        <p14:creationId xmlns:p14="http://schemas.microsoft.com/office/powerpoint/2010/main" val="7385385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29</a:t>
            </a:fld>
            <a:endParaRPr lang="pt-BR"/>
          </a:p>
        </p:txBody>
      </p:sp>
    </p:spTree>
    <p:extLst>
      <p:ext uri="{BB962C8B-B14F-4D97-AF65-F5344CB8AC3E}">
        <p14:creationId xmlns:p14="http://schemas.microsoft.com/office/powerpoint/2010/main" val="403889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9CAD-5C12-401A-AB8B-0AFB1DA75F4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0538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31</a:t>
            </a:fld>
            <a:endParaRPr lang="pt-BR"/>
          </a:p>
        </p:txBody>
      </p:sp>
    </p:spTree>
    <p:extLst>
      <p:ext uri="{BB962C8B-B14F-4D97-AF65-F5344CB8AC3E}">
        <p14:creationId xmlns:p14="http://schemas.microsoft.com/office/powerpoint/2010/main" val="1243791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9CAD-5C12-401A-AB8B-0AFB1DA75F4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9204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32</a:t>
            </a:fld>
            <a:endParaRPr lang="pt-BR"/>
          </a:p>
        </p:txBody>
      </p:sp>
    </p:spTree>
    <p:extLst>
      <p:ext uri="{BB962C8B-B14F-4D97-AF65-F5344CB8AC3E}">
        <p14:creationId xmlns:p14="http://schemas.microsoft.com/office/powerpoint/2010/main" val="368791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33</a:t>
            </a:fld>
            <a:endParaRPr lang="pt-BR"/>
          </a:p>
        </p:txBody>
      </p:sp>
    </p:spTree>
    <p:extLst>
      <p:ext uri="{BB962C8B-B14F-4D97-AF65-F5344CB8AC3E}">
        <p14:creationId xmlns:p14="http://schemas.microsoft.com/office/powerpoint/2010/main" val="2737809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34</a:t>
            </a:fld>
            <a:endParaRPr lang="pt-BR"/>
          </a:p>
        </p:txBody>
      </p:sp>
    </p:spTree>
    <p:extLst>
      <p:ext uri="{BB962C8B-B14F-4D97-AF65-F5344CB8AC3E}">
        <p14:creationId xmlns:p14="http://schemas.microsoft.com/office/powerpoint/2010/main" val="1858325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35</a:t>
            </a:fld>
            <a:endParaRPr lang="pt-BR"/>
          </a:p>
        </p:txBody>
      </p:sp>
    </p:spTree>
    <p:extLst>
      <p:ext uri="{BB962C8B-B14F-4D97-AF65-F5344CB8AC3E}">
        <p14:creationId xmlns:p14="http://schemas.microsoft.com/office/powerpoint/2010/main" val="3261138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36</a:t>
            </a:fld>
            <a:endParaRPr lang="pt-BR"/>
          </a:p>
        </p:txBody>
      </p:sp>
    </p:spTree>
    <p:extLst>
      <p:ext uri="{BB962C8B-B14F-4D97-AF65-F5344CB8AC3E}">
        <p14:creationId xmlns:p14="http://schemas.microsoft.com/office/powerpoint/2010/main" val="519927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37</a:t>
            </a:fld>
            <a:endParaRPr lang="pt-BR"/>
          </a:p>
        </p:txBody>
      </p:sp>
    </p:spTree>
    <p:extLst>
      <p:ext uri="{BB962C8B-B14F-4D97-AF65-F5344CB8AC3E}">
        <p14:creationId xmlns:p14="http://schemas.microsoft.com/office/powerpoint/2010/main" val="116097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9CAD-5C12-401A-AB8B-0AFB1DA75F4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8288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9CAD-5C12-401A-AB8B-0AFB1DA75F4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286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BC9CAD-5C12-401A-AB8B-0AFB1DA75F48}"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54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18</a:t>
            </a:fld>
            <a:endParaRPr lang="pt-BR"/>
          </a:p>
        </p:txBody>
      </p:sp>
    </p:spTree>
    <p:extLst>
      <p:ext uri="{BB962C8B-B14F-4D97-AF65-F5344CB8AC3E}">
        <p14:creationId xmlns:p14="http://schemas.microsoft.com/office/powerpoint/2010/main" val="90008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19</a:t>
            </a:fld>
            <a:endParaRPr lang="pt-BR"/>
          </a:p>
        </p:txBody>
      </p:sp>
    </p:spTree>
    <p:extLst>
      <p:ext uri="{BB962C8B-B14F-4D97-AF65-F5344CB8AC3E}">
        <p14:creationId xmlns:p14="http://schemas.microsoft.com/office/powerpoint/2010/main" val="164303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20</a:t>
            </a:fld>
            <a:endParaRPr lang="pt-BR"/>
          </a:p>
        </p:txBody>
      </p:sp>
    </p:spTree>
    <p:extLst>
      <p:ext uri="{BB962C8B-B14F-4D97-AF65-F5344CB8AC3E}">
        <p14:creationId xmlns:p14="http://schemas.microsoft.com/office/powerpoint/2010/main" val="2066740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Dados em texto editáveis.</a:t>
            </a:r>
          </a:p>
          <a:p>
            <a:endParaRPr lang="pt-BR" dirty="0"/>
          </a:p>
        </p:txBody>
      </p:sp>
      <p:sp>
        <p:nvSpPr>
          <p:cNvPr id="4" name="Espaço Reservado para Número de Slide 3"/>
          <p:cNvSpPr>
            <a:spLocks noGrp="1"/>
          </p:cNvSpPr>
          <p:nvPr>
            <p:ph type="sldNum" sz="quarter" idx="5"/>
          </p:nvPr>
        </p:nvSpPr>
        <p:spPr/>
        <p:txBody>
          <a:bodyPr/>
          <a:lstStyle/>
          <a:p>
            <a:fld id="{CABC9CAD-5C12-401A-AB8B-0AFB1DA75F48}" type="slidenum">
              <a:rPr lang="pt-BR" smtClean="0"/>
              <a:t>21</a:t>
            </a:fld>
            <a:endParaRPr lang="pt-BR"/>
          </a:p>
        </p:txBody>
      </p:sp>
    </p:spTree>
    <p:extLst>
      <p:ext uri="{BB962C8B-B14F-4D97-AF65-F5344CB8AC3E}">
        <p14:creationId xmlns:p14="http://schemas.microsoft.com/office/powerpoint/2010/main" val="2376356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2F94B-A754-054B-B9C9-AC53688FF4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9360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6210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apa">
    <p:spTree>
      <p:nvGrpSpPr>
        <p:cNvPr id="1" name=""/>
        <p:cNvGrpSpPr/>
        <p:nvPr/>
      </p:nvGrpSpPr>
      <p:grpSpPr>
        <a:xfrm>
          <a:off x="0" y="0"/>
          <a:ext cx="0" cy="0"/>
          <a:chOff x="0" y="0"/>
          <a:chExt cx="0" cy="0"/>
        </a:xfrm>
      </p:grpSpPr>
      <p:pic>
        <p:nvPicPr>
          <p:cNvPr id="3" name="Imagem 2" descr="Padrão do plano de fundo&#10;&#10;Descrição gerada automaticamente">
            <a:extLst>
              <a:ext uri="{FF2B5EF4-FFF2-40B4-BE49-F238E27FC236}">
                <a16:creationId xmlns:a16="http://schemas.microsoft.com/office/drawing/2014/main" id="{961A5A1A-ADC0-4B82-BC94-0DE6730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41609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rox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88131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amarel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4595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scur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28B3B-288B-1341-96DB-55460EAC348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8746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ágina simples (rox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3640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simples (amare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4450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rox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4826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amarel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DCED97-D5C3-584D-BBA5-923B20055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122349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83608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64" r:id="rId4"/>
    <p:sldLayoutId id="2147483667" r:id="rId5"/>
    <p:sldLayoutId id="2147483651" r:id="rId6"/>
    <p:sldLayoutId id="2147483665" r:id="rId7"/>
    <p:sldLayoutId id="2147483663" r:id="rId8"/>
    <p:sldLayoutId id="2147483666"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unfccc.int/meetings/items/6237.php?filtbody=53"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hyperlink" Target="https://www.cercarbono.com/" TargetMode="External"/><Relationship Id="rId5" Type="http://schemas.openxmlformats.org/officeDocument/2006/relationships/hyperlink" Target="https://biocarbonregistry.com/en/" TargetMode="External"/><Relationship Id="rId4" Type="http://schemas.openxmlformats.org/officeDocument/2006/relationships/hyperlink" Target="https://www.globalcarboncounc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8F336C8-0F93-47EA-9551-CF196011DA34}"/>
              </a:ext>
            </a:extLst>
          </p:cNvPr>
          <p:cNvSpPr txBox="1"/>
          <p:nvPr/>
        </p:nvSpPr>
        <p:spPr>
          <a:xfrm>
            <a:off x="418121" y="2699639"/>
            <a:ext cx="10186379" cy="861774"/>
          </a:xfrm>
          <a:prstGeom prst="rect">
            <a:avLst/>
          </a:prstGeom>
          <a:noFill/>
        </p:spPr>
        <p:txBody>
          <a:bodyPr wrap="square" rtlCol="0">
            <a:spAutoFit/>
          </a:bodyPr>
          <a:lstStyle/>
          <a:p>
            <a:r>
              <a:rPr lang="pt-BR" sz="50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Crédito de Carbono</a:t>
            </a:r>
          </a:p>
        </p:txBody>
      </p:sp>
      <p:sp>
        <p:nvSpPr>
          <p:cNvPr id="3" name="CaixaDeTexto 2">
            <a:extLst>
              <a:ext uri="{FF2B5EF4-FFF2-40B4-BE49-F238E27FC236}">
                <a16:creationId xmlns:a16="http://schemas.microsoft.com/office/drawing/2014/main" id="{F778A326-9808-4A7C-BF57-F73B74B8B255}"/>
              </a:ext>
            </a:extLst>
          </p:cNvPr>
          <p:cNvSpPr txBox="1"/>
          <p:nvPr/>
        </p:nvSpPr>
        <p:spPr>
          <a:xfrm>
            <a:off x="418121" y="3561413"/>
            <a:ext cx="7108094" cy="461665"/>
          </a:xfrm>
          <a:prstGeom prst="rect">
            <a:avLst/>
          </a:prstGeom>
          <a:noFill/>
        </p:spPr>
        <p:txBody>
          <a:bodyPr wrap="square" rtlCol="0">
            <a:spAutoFit/>
          </a:bodyPr>
          <a:lstStyle/>
          <a:p>
            <a:r>
              <a:rPr lang="pt-BR" sz="2400" dirty="0">
                <a:solidFill>
                  <a:schemeClr val="bg1"/>
                </a:solidFill>
                <a:latin typeface="Montserrat" pitchFamily="2" charset="77"/>
                <a:ea typeface="Open Sans Light" panose="020B0306030504020204" pitchFamily="34" charset="0"/>
                <a:cs typeface="Open Sans Light" panose="020B0306030504020204" pitchFamily="34" charset="0"/>
              </a:rPr>
              <a:t>Conceitos, inventário e contabilização</a:t>
            </a:r>
          </a:p>
        </p:txBody>
      </p:sp>
      <p:pic>
        <p:nvPicPr>
          <p:cNvPr id="4" name="Picture 7">
            <a:extLst>
              <a:ext uri="{FF2B5EF4-FFF2-40B4-BE49-F238E27FC236}">
                <a16:creationId xmlns:a16="http://schemas.microsoft.com/office/drawing/2014/main" id="{78C482E2-DB42-4D68-87AA-49651A608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83" y="935159"/>
            <a:ext cx="4512906" cy="1054799"/>
          </a:xfrm>
          <a:prstGeom prst="rect">
            <a:avLst/>
          </a:prstGeom>
        </p:spPr>
      </p:pic>
      <p:sp>
        <p:nvSpPr>
          <p:cNvPr id="5" name="Retângulo 5">
            <a:extLst>
              <a:ext uri="{FF2B5EF4-FFF2-40B4-BE49-F238E27FC236}">
                <a16:creationId xmlns:a16="http://schemas.microsoft.com/office/drawing/2014/main" id="{3441347D-CE3E-47F9-BE3E-14205F171B02}"/>
              </a:ext>
            </a:extLst>
          </p:cNvPr>
          <p:cNvSpPr/>
          <p:nvPr/>
        </p:nvSpPr>
        <p:spPr>
          <a:xfrm>
            <a:off x="533483" y="422905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40192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D35DBB9-C229-BA36-D1D9-4652D1FF9FE7}"/>
              </a:ext>
            </a:extLst>
          </p:cNvPr>
          <p:cNvSpPr txBox="1"/>
          <p:nvPr/>
        </p:nvSpPr>
        <p:spPr>
          <a:xfrm>
            <a:off x="452283" y="296267"/>
            <a:ext cx="6096000" cy="954107"/>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Como funciona os mercados</a:t>
            </a:r>
          </a:p>
          <a:p>
            <a:pPr marL="285750" marR="0" lvl="0" indent="-2857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pt-BR" sz="1800" b="1" i="0" u="none" strike="noStrike" kern="1200" cap="none" spc="0" normalizeH="0" baseline="0" noProof="0" dirty="0">
                <a:ln>
                  <a:noFill/>
                </a:ln>
                <a:solidFill>
                  <a:srgbClr val="FFC000"/>
                </a:solidFill>
                <a:effectLst/>
                <a:uLnTx/>
                <a:uFillTx/>
                <a:latin typeface="Montserrat ExtraBold" pitchFamily="2" charset="77"/>
                <a:ea typeface="Open Sans Extrabold" panose="020B0906030804020204" pitchFamily="34" charset="0"/>
                <a:cs typeface="Open Sans Extrabold" panose="020B0906030804020204" pitchFamily="34" charset="0"/>
              </a:rPr>
              <a:t>mercado regulado e voluntário</a:t>
            </a:r>
            <a:endParaRPr kumimoji="0" lang="pt-BR" sz="2800" b="1" i="0" u="none" strike="noStrike" kern="1200" cap="none" spc="0" normalizeH="0" baseline="0" noProof="0" dirty="0">
              <a:ln>
                <a:noFill/>
              </a:ln>
              <a:solidFill>
                <a:srgbClr val="FFC000"/>
              </a:solidFill>
              <a:effectLst/>
              <a:uLnTx/>
              <a:uFillTx/>
              <a:latin typeface="Montserrat ExtraBold" pitchFamily="2" charset="77"/>
              <a:ea typeface="Open Sans Extrabold" panose="020B0906030804020204" pitchFamily="34" charset="0"/>
              <a:cs typeface="Open Sans Extrabold" panose="020B0906030804020204" pitchFamily="34" charset="0"/>
            </a:endParaRPr>
          </a:p>
        </p:txBody>
      </p:sp>
      <p:sp>
        <p:nvSpPr>
          <p:cNvPr id="4" name="Retângulo: Cantos Arredondados 3">
            <a:extLst>
              <a:ext uri="{FF2B5EF4-FFF2-40B4-BE49-F238E27FC236}">
                <a16:creationId xmlns:a16="http://schemas.microsoft.com/office/drawing/2014/main" id="{708D6C12-5313-7DC8-F1B8-41C3E9CBDA88}"/>
              </a:ext>
            </a:extLst>
          </p:cNvPr>
          <p:cNvSpPr/>
          <p:nvPr/>
        </p:nvSpPr>
        <p:spPr>
          <a:xfrm>
            <a:off x="1030870" y="1397845"/>
            <a:ext cx="4622678" cy="917561"/>
          </a:xfrm>
          <a:prstGeom prst="roundRect">
            <a:avLst>
              <a:gd name="adj" fmla="val 31451"/>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5" name="Retângulo: Cantos Arredondados 4">
            <a:extLst>
              <a:ext uri="{FF2B5EF4-FFF2-40B4-BE49-F238E27FC236}">
                <a16:creationId xmlns:a16="http://schemas.microsoft.com/office/drawing/2014/main" id="{8917F392-FFCF-3B8E-E341-012C8A03C077}"/>
              </a:ext>
            </a:extLst>
          </p:cNvPr>
          <p:cNvSpPr/>
          <p:nvPr/>
        </p:nvSpPr>
        <p:spPr>
          <a:xfrm>
            <a:off x="5976018" y="1408595"/>
            <a:ext cx="4475671" cy="915250"/>
          </a:xfrm>
          <a:prstGeom prst="roundRect">
            <a:avLst>
              <a:gd name="adj" fmla="val 24502"/>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6" name="Retângulo: Cantos Arredondados 5">
            <a:extLst>
              <a:ext uri="{FF2B5EF4-FFF2-40B4-BE49-F238E27FC236}">
                <a16:creationId xmlns:a16="http://schemas.microsoft.com/office/drawing/2014/main" id="{67F9CE4A-A5E2-DA28-0CCA-60D59EE36810}"/>
              </a:ext>
            </a:extLst>
          </p:cNvPr>
          <p:cNvSpPr/>
          <p:nvPr/>
        </p:nvSpPr>
        <p:spPr>
          <a:xfrm>
            <a:off x="1030870" y="1593744"/>
            <a:ext cx="4622678" cy="4266282"/>
          </a:xfrm>
          <a:prstGeom prst="roundRect">
            <a:avLst>
              <a:gd name="adj" fmla="val 3656"/>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7" name="Retângulo: Cantos Arredondados 6">
            <a:extLst>
              <a:ext uri="{FF2B5EF4-FFF2-40B4-BE49-F238E27FC236}">
                <a16:creationId xmlns:a16="http://schemas.microsoft.com/office/drawing/2014/main" id="{A16AD851-B8B0-8DD7-7BFD-625C239ECBF9}"/>
              </a:ext>
            </a:extLst>
          </p:cNvPr>
          <p:cNvSpPr/>
          <p:nvPr/>
        </p:nvSpPr>
        <p:spPr>
          <a:xfrm>
            <a:off x="5976018" y="1604493"/>
            <a:ext cx="4475671" cy="4255533"/>
          </a:xfrm>
          <a:prstGeom prst="roundRect">
            <a:avLst>
              <a:gd name="adj" fmla="val 3656"/>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8" name="Fluxograma: Entrada Manual 7">
            <a:extLst>
              <a:ext uri="{FF2B5EF4-FFF2-40B4-BE49-F238E27FC236}">
                <a16:creationId xmlns:a16="http://schemas.microsoft.com/office/drawing/2014/main" id="{D444513C-4141-C432-33A9-D03881DEFF85}"/>
              </a:ext>
            </a:extLst>
          </p:cNvPr>
          <p:cNvSpPr/>
          <p:nvPr/>
        </p:nvSpPr>
        <p:spPr>
          <a:xfrm flipH="1">
            <a:off x="1148628" y="2892332"/>
            <a:ext cx="4207702" cy="430830"/>
          </a:xfrm>
          <a:prstGeom prst="flowChartManualInpu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Sistema de Comércio de Emissão - ETS</a:t>
            </a:r>
          </a:p>
        </p:txBody>
      </p:sp>
      <p:sp>
        <p:nvSpPr>
          <p:cNvPr id="9" name="Retângulo 8">
            <a:extLst>
              <a:ext uri="{FF2B5EF4-FFF2-40B4-BE49-F238E27FC236}">
                <a16:creationId xmlns:a16="http://schemas.microsoft.com/office/drawing/2014/main" id="{AA90E9AD-B2A5-8ABC-880C-DC2E4A24ABB4}"/>
              </a:ext>
            </a:extLst>
          </p:cNvPr>
          <p:cNvSpPr/>
          <p:nvPr/>
        </p:nvSpPr>
        <p:spPr>
          <a:xfrm>
            <a:off x="1178633" y="3429629"/>
            <a:ext cx="4207702" cy="176703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“Cap </a:t>
            </a:r>
            <a:r>
              <a:rPr kumimoji="0" lang="pt-BR" sz="1000" b="0" i="0"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and</a:t>
            </a: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Trade”: é estabelecido um teto para as emissões dos entes regulados. Então, criam-se permissões de emissões compatíveis com esse limite;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 governos – nacionais, estaduais ou regionais; determinam metas obrigatórias de redução de emissões, normalmente envolvendo setores específicos da economia.</a:t>
            </a:r>
            <a:endParaRPr kumimoji="0" lang="pt-BR"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0" name="Retângulo 9">
            <a:extLst>
              <a:ext uri="{FF2B5EF4-FFF2-40B4-BE49-F238E27FC236}">
                <a16:creationId xmlns:a16="http://schemas.microsoft.com/office/drawing/2014/main" id="{9ABD2CF8-912C-BD82-7D71-CD9E8C3EF230}"/>
              </a:ext>
            </a:extLst>
          </p:cNvPr>
          <p:cNvSpPr/>
          <p:nvPr/>
        </p:nvSpPr>
        <p:spPr>
          <a:xfrm>
            <a:off x="1148629" y="2094412"/>
            <a:ext cx="4207702" cy="783712"/>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Regulados (ou obrigatórios), em que os governos impõem metas de emissão (</a:t>
            </a:r>
            <a:r>
              <a:rPr kumimoji="0" lang="pt-BR" sz="1200" b="0" i="1"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carbon</a:t>
            </a:r>
            <a:r>
              <a:rPr kumimoji="0" lang="pt-BR" sz="1200" b="0" i="1"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r>
              <a:rPr kumimoji="0" lang="pt-BR" sz="1200" b="0" i="1"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allowances</a:t>
            </a:r>
            <a:r>
              <a:rPr kumimoji="0" lang="pt-BR"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t>
            </a:r>
          </a:p>
        </p:txBody>
      </p:sp>
      <p:sp>
        <p:nvSpPr>
          <p:cNvPr id="11" name="Fluxograma: Entrada Manual 10">
            <a:extLst>
              <a:ext uri="{FF2B5EF4-FFF2-40B4-BE49-F238E27FC236}">
                <a16:creationId xmlns:a16="http://schemas.microsoft.com/office/drawing/2014/main" id="{D801EF2C-2FE5-3C7E-2A9B-908C51D2F40F}"/>
              </a:ext>
            </a:extLst>
          </p:cNvPr>
          <p:cNvSpPr/>
          <p:nvPr/>
        </p:nvSpPr>
        <p:spPr>
          <a:xfrm flipH="1">
            <a:off x="6160233" y="2903081"/>
            <a:ext cx="4073892" cy="429744"/>
          </a:xfrm>
          <a:prstGeom prst="flowChartManualInpu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100" b="1"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Crédito de Carbono / Compensações</a:t>
            </a:r>
          </a:p>
        </p:txBody>
      </p:sp>
      <p:sp>
        <p:nvSpPr>
          <p:cNvPr id="12" name="Retângulo 11">
            <a:extLst>
              <a:ext uri="{FF2B5EF4-FFF2-40B4-BE49-F238E27FC236}">
                <a16:creationId xmlns:a16="http://schemas.microsoft.com/office/drawing/2014/main" id="{574F9135-E7C3-85B6-E456-7FF120245BA0}"/>
              </a:ext>
            </a:extLst>
          </p:cNvPr>
          <p:cNvSpPr/>
          <p:nvPr/>
        </p:nvSpPr>
        <p:spPr>
          <a:xfrm>
            <a:off x="6160233" y="3440378"/>
            <a:ext cx="4235031" cy="17625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Gerado por projetos que evitam, reduzem ou removem GEE;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Os projetos incluem reflorestamento, manejo florestal aprimorado, restauração de zonas úmidas e energia renovável;</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Comércio por indivíduos e empresas nos mercados voluntários;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 maioria dos projetos segue regras estabelecidas por órgãos normativos independentes.</a:t>
            </a:r>
            <a:endParaRPr kumimoji="0" lang="pt-BR" sz="18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3" name="Retângulo 12">
            <a:extLst>
              <a:ext uri="{FF2B5EF4-FFF2-40B4-BE49-F238E27FC236}">
                <a16:creationId xmlns:a16="http://schemas.microsoft.com/office/drawing/2014/main" id="{AFCD16F3-2B19-9AF7-9A19-4E6149B33E46}"/>
              </a:ext>
            </a:extLst>
          </p:cNvPr>
          <p:cNvSpPr/>
          <p:nvPr/>
        </p:nvSpPr>
        <p:spPr>
          <a:xfrm>
            <a:off x="6160234" y="2147368"/>
            <a:ext cx="4073892" cy="781738"/>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Corporações, governos e indivíduos se voluntariam para compensar suas emissões comprando créditos de carbono (créditos de carbono, também chamados de compensações)</a:t>
            </a:r>
          </a:p>
        </p:txBody>
      </p:sp>
      <p:cxnSp>
        <p:nvCxnSpPr>
          <p:cNvPr id="14" name="Conector reto 13">
            <a:extLst>
              <a:ext uri="{FF2B5EF4-FFF2-40B4-BE49-F238E27FC236}">
                <a16:creationId xmlns:a16="http://schemas.microsoft.com/office/drawing/2014/main" id="{680E321F-2DB8-1BB6-12AA-6A50C0402D26}"/>
              </a:ext>
            </a:extLst>
          </p:cNvPr>
          <p:cNvCxnSpPr>
            <a:cxnSpLocks/>
          </p:cNvCxnSpPr>
          <p:nvPr/>
        </p:nvCxnSpPr>
        <p:spPr>
          <a:xfrm>
            <a:off x="1266240" y="3294951"/>
            <a:ext cx="3902397" cy="0"/>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cxnSp>
        <p:nvCxnSpPr>
          <p:cNvPr id="15" name="Conector reto 14">
            <a:extLst>
              <a:ext uri="{FF2B5EF4-FFF2-40B4-BE49-F238E27FC236}">
                <a16:creationId xmlns:a16="http://schemas.microsoft.com/office/drawing/2014/main" id="{B936366A-9923-370E-9650-245B18EB2360}"/>
              </a:ext>
            </a:extLst>
          </p:cNvPr>
          <p:cNvCxnSpPr>
            <a:cxnSpLocks/>
          </p:cNvCxnSpPr>
          <p:nvPr/>
        </p:nvCxnSpPr>
        <p:spPr>
          <a:xfrm>
            <a:off x="6295607" y="3305700"/>
            <a:ext cx="3778296" cy="0"/>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cxnSp>
        <p:nvCxnSpPr>
          <p:cNvPr id="16" name="Conector reto 15">
            <a:extLst>
              <a:ext uri="{FF2B5EF4-FFF2-40B4-BE49-F238E27FC236}">
                <a16:creationId xmlns:a16="http://schemas.microsoft.com/office/drawing/2014/main" id="{FF61DDE2-7A30-0B38-9368-37B257D9DD6D}"/>
              </a:ext>
            </a:extLst>
          </p:cNvPr>
          <p:cNvCxnSpPr>
            <a:cxnSpLocks/>
          </p:cNvCxnSpPr>
          <p:nvPr/>
        </p:nvCxnSpPr>
        <p:spPr>
          <a:xfrm>
            <a:off x="1266240" y="2885244"/>
            <a:ext cx="3902397" cy="0"/>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cxnSp>
        <p:nvCxnSpPr>
          <p:cNvPr id="17" name="Conector reto 16">
            <a:extLst>
              <a:ext uri="{FF2B5EF4-FFF2-40B4-BE49-F238E27FC236}">
                <a16:creationId xmlns:a16="http://schemas.microsoft.com/office/drawing/2014/main" id="{B9081C12-44EC-AD55-83D4-FA82C4F1731B}"/>
              </a:ext>
            </a:extLst>
          </p:cNvPr>
          <p:cNvCxnSpPr>
            <a:cxnSpLocks/>
          </p:cNvCxnSpPr>
          <p:nvPr/>
        </p:nvCxnSpPr>
        <p:spPr>
          <a:xfrm>
            <a:off x="6295607" y="2895993"/>
            <a:ext cx="3778296" cy="0"/>
          </a:xfrm>
          <a:prstGeom prst="line">
            <a:avLst/>
          </a:prstGeom>
          <a:ln w="1905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8" name="Retângulo 17">
            <a:extLst>
              <a:ext uri="{FF2B5EF4-FFF2-40B4-BE49-F238E27FC236}">
                <a16:creationId xmlns:a16="http://schemas.microsoft.com/office/drawing/2014/main" id="{8E7580DE-E224-55C5-AF7C-46C88C0314F9}"/>
              </a:ext>
            </a:extLst>
          </p:cNvPr>
          <p:cNvSpPr/>
          <p:nvPr/>
        </p:nvSpPr>
        <p:spPr>
          <a:xfrm>
            <a:off x="1030869" y="1593744"/>
            <a:ext cx="4622678" cy="401748"/>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Mercado Regulado</a:t>
            </a:r>
          </a:p>
        </p:txBody>
      </p:sp>
      <p:sp>
        <p:nvSpPr>
          <p:cNvPr id="19" name="Retângulo 18">
            <a:extLst>
              <a:ext uri="{FF2B5EF4-FFF2-40B4-BE49-F238E27FC236}">
                <a16:creationId xmlns:a16="http://schemas.microsoft.com/office/drawing/2014/main" id="{D6C9F5B8-C924-F043-B30F-920F09872D9F}"/>
              </a:ext>
            </a:extLst>
          </p:cNvPr>
          <p:cNvSpPr/>
          <p:nvPr/>
        </p:nvSpPr>
        <p:spPr>
          <a:xfrm>
            <a:off x="5976019" y="1604493"/>
            <a:ext cx="4475670" cy="454608"/>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Mercado Voluntário</a:t>
            </a:r>
          </a:p>
        </p:txBody>
      </p:sp>
      <p:pic>
        <p:nvPicPr>
          <p:cNvPr id="20" name="Imagem 19">
            <a:extLst>
              <a:ext uri="{FF2B5EF4-FFF2-40B4-BE49-F238E27FC236}">
                <a16:creationId xmlns:a16="http://schemas.microsoft.com/office/drawing/2014/main" id="{379426A2-1981-0B6C-11D2-C5F9A7B59C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425969" y="1529409"/>
            <a:ext cx="546947" cy="406792"/>
          </a:xfrm>
          <a:prstGeom prst="rect">
            <a:avLst/>
          </a:prstGeom>
        </p:spPr>
      </p:pic>
    </p:spTree>
    <p:extLst>
      <p:ext uri="{BB962C8B-B14F-4D97-AF65-F5344CB8AC3E}">
        <p14:creationId xmlns:p14="http://schemas.microsoft.com/office/powerpoint/2010/main" val="3906758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FABB8232-26C9-7A7C-676E-2425F0142321}"/>
              </a:ext>
            </a:extLst>
          </p:cNvPr>
          <p:cNvSpPr/>
          <p:nvPr/>
        </p:nvSpPr>
        <p:spPr>
          <a:xfrm>
            <a:off x="276319" y="1317777"/>
            <a:ext cx="7620913" cy="5132440"/>
          </a:xfrm>
          <a:prstGeom prst="roundRect">
            <a:avLst>
              <a:gd name="adj" fmla="val 391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7DF9093A-588C-9FF9-F17D-5DB5C217BD7B}"/>
              </a:ext>
            </a:extLst>
          </p:cNvPr>
          <p:cNvSpPr txBox="1">
            <a:spLocks/>
          </p:cNvSpPr>
          <p:nvPr/>
        </p:nvSpPr>
        <p:spPr>
          <a:xfrm>
            <a:off x="517619" y="243286"/>
            <a:ext cx="8208000" cy="432000"/>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Exemplo de Cap </a:t>
            </a:r>
            <a:r>
              <a:rPr kumimoji="0" lang="pt-BR" sz="2800" b="1" i="0" u="none" strike="noStrike" kern="1200" cap="none" spc="0" normalizeH="0" baseline="0" noProof="0" dirty="0" err="1">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and</a:t>
            </a: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 Trade</a:t>
            </a:r>
          </a:p>
        </p:txBody>
      </p:sp>
      <p:pic>
        <p:nvPicPr>
          <p:cNvPr id="4" name="Imagem 3">
            <a:extLst>
              <a:ext uri="{FF2B5EF4-FFF2-40B4-BE49-F238E27FC236}">
                <a16:creationId xmlns:a16="http://schemas.microsoft.com/office/drawing/2014/main" id="{4C3A32C0-A483-153B-A99C-FCC59A2EF4EC}"/>
              </a:ext>
            </a:extLst>
          </p:cNvPr>
          <p:cNvPicPr>
            <a:picLocks noChangeAspect="1"/>
          </p:cNvPicPr>
          <p:nvPr/>
        </p:nvPicPr>
        <p:blipFill>
          <a:blip r:embed="rId2">
            <a:duotone>
              <a:schemeClr val="accent4">
                <a:shade val="45000"/>
                <a:satMod val="135000"/>
              </a:schemeClr>
              <a:prstClr val="white"/>
            </a:duotone>
          </a:blip>
          <a:stretch>
            <a:fillRect/>
          </a:stretch>
        </p:blipFill>
        <p:spPr>
          <a:xfrm>
            <a:off x="452275" y="1502773"/>
            <a:ext cx="7268999" cy="4762448"/>
          </a:xfrm>
          <a:prstGeom prst="rect">
            <a:avLst/>
          </a:prstGeom>
        </p:spPr>
      </p:pic>
      <p:sp>
        <p:nvSpPr>
          <p:cNvPr id="5" name="CaixaDeTexto 4">
            <a:extLst>
              <a:ext uri="{FF2B5EF4-FFF2-40B4-BE49-F238E27FC236}">
                <a16:creationId xmlns:a16="http://schemas.microsoft.com/office/drawing/2014/main" id="{1DD9F43A-82DD-E944-5155-F4AC529A608F}"/>
              </a:ext>
            </a:extLst>
          </p:cNvPr>
          <p:cNvSpPr txBox="1"/>
          <p:nvPr/>
        </p:nvSpPr>
        <p:spPr>
          <a:xfrm>
            <a:off x="8073188" y="2251842"/>
            <a:ext cx="3648793" cy="30162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18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Esse teto global de emissões – e a quantidade de permissões – vai sendo reduzida gradualmente.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 ideia é que:</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Ao longo do tempo, o preço do carbono suba, de forma que as empresas tenham </a:t>
            </a:r>
            <a:r>
              <a:rPr kumimoji="0" lang="pt-BR"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mais incentivo para reduzir suas emissões internamente </a:t>
            </a: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do que para comprar permissões no mercado.</a:t>
            </a:r>
          </a:p>
        </p:txBody>
      </p:sp>
    </p:spTree>
    <p:extLst>
      <p:ext uri="{BB962C8B-B14F-4D97-AF65-F5344CB8AC3E}">
        <p14:creationId xmlns:p14="http://schemas.microsoft.com/office/powerpoint/2010/main" val="2297015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E51C5662-9FC3-64CB-56E0-760EDE0DE7D3}"/>
              </a:ext>
            </a:extLst>
          </p:cNvPr>
          <p:cNvSpPr/>
          <p:nvPr/>
        </p:nvSpPr>
        <p:spPr>
          <a:xfrm>
            <a:off x="1102684" y="1343257"/>
            <a:ext cx="9761961" cy="4792072"/>
          </a:xfrm>
          <a:prstGeom prst="roundRect">
            <a:avLst>
              <a:gd name="adj" fmla="val 391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ângulo 2">
            <a:extLst>
              <a:ext uri="{FF2B5EF4-FFF2-40B4-BE49-F238E27FC236}">
                <a16:creationId xmlns:a16="http://schemas.microsoft.com/office/drawing/2014/main" id="{84B2A888-D11D-BBF6-8C56-6CB3FCDF0A99}"/>
              </a:ext>
            </a:extLst>
          </p:cNvPr>
          <p:cNvSpPr/>
          <p:nvPr/>
        </p:nvSpPr>
        <p:spPr>
          <a:xfrm>
            <a:off x="1799552" y="1803400"/>
            <a:ext cx="8286421" cy="42446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ítulo 1">
            <a:extLst>
              <a:ext uri="{FF2B5EF4-FFF2-40B4-BE49-F238E27FC236}">
                <a16:creationId xmlns:a16="http://schemas.microsoft.com/office/drawing/2014/main" id="{ECFDB50C-8CB9-21C4-F837-63040E130453}"/>
              </a:ext>
            </a:extLst>
          </p:cNvPr>
          <p:cNvSpPr txBox="1">
            <a:spLocks/>
          </p:cNvSpPr>
          <p:nvPr/>
        </p:nvSpPr>
        <p:spPr>
          <a:xfrm>
            <a:off x="428671" y="179178"/>
            <a:ext cx="8208000" cy="432000"/>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Mercados Jurisdicionais</a:t>
            </a:r>
          </a:p>
        </p:txBody>
      </p:sp>
      <p:pic>
        <p:nvPicPr>
          <p:cNvPr id="5" name="Imagem 4">
            <a:extLst>
              <a:ext uri="{FF2B5EF4-FFF2-40B4-BE49-F238E27FC236}">
                <a16:creationId xmlns:a16="http://schemas.microsoft.com/office/drawing/2014/main" id="{9008732A-65F2-02D2-0D8E-96E29F77306E}"/>
              </a:ext>
            </a:extLst>
          </p:cNvPr>
          <p:cNvPicPr>
            <a:picLocks noChangeAspect="1"/>
          </p:cNvPicPr>
          <p:nvPr/>
        </p:nvPicPr>
        <p:blipFill rotWithShape="1">
          <a:blip r:embed="rId2"/>
          <a:srcRect t="15533" b="-1235"/>
          <a:stretch/>
        </p:blipFill>
        <p:spPr>
          <a:xfrm>
            <a:off x="2609543" y="1880843"/>
            <a:ext cx="7438693" cy="4138688"/>
          </a:xfrm>
          <a:prstGeom prst="rect">
            <a:avLst/>
          </a:prstGeom>
        </p:spPr>
      </p:pic>
      <p:sp>
        <p:nvSpPr>
          <p:cNvPr id="6" name="CaixaDeTexto 5">
            <a:extLst>
              <a:ext uri="{FF2B5EF4-FFF2-40B4-BE49-F238E27FC236}">
                <a16:creationId xmlns:a16="http://schemas.microsoft.com/office/drawing/2014/main" id="{D4A0478B-5A0B-2123-AD5F-D0428576575D}"/>
              </a:ext>
            </a:extLst>
          </p:cNvPr>
          <p:cNvSpPr txBox="1"/>
          <p:nvPr/>
        </p:nvSpPr>
        <p:spPr>
          <a:xfrm>
            <a:off x="1888410" y="698448"/>
            <a:ext cx="785306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“Posso comprar na China e vender na Europa?” Não, porque os mercados – e as permissões – têm características diferentes entre si.</a:t>
            </a:r>
          </a:p>
        </p:txBody>
      </p:sp>
      <p:pic>
        <p:nvPicPr>
          <p:cNvPr id="7" name="Imagem 6">
            <a:extLst>
              <a:ext uri="{FF2B5EF4-FFF2-40B4-BE49-F238E27FC236}">
                <a16:creationId xmlns:a16="http://schemas.microsoft.com/office/drawing/2014/main" id="{7F442F5C-2CF4-2791-56D2-93AD329A31A4}"/>
              </a:ext>
            </a:extLst>
          </p:cNvPr>
          <p:cNvPicPr>
            <a:picLocks noChangeAspect="1"/>
          </p:cNvPicPr>
          <p:nvPr/>
        </p:nvPicPr>
        <p:blipFill rotWithShape="1">
          <a:blip r:embed="rId2"/>
          <a:srcRect l="4663" t="2956" r="89862" b="86804"/>
          <a:stretch/>
        </p:blipFill>
        <p:spPr>
          <a:xfrm>
            <a:off x="1967193" y="3057291"/>
            <a:ext cx="739019" cy="897205"/>
          </a:xfrm>
          <a:prstGeom prst="rect">
            <a:avLst/>
          </a:prstGeom>
        </p:spPr>
      </p:pic>
      <p:sp>
        <p:nvSpPr>
          <p:cNvPr id="8" name="CaixaDeTexto 7">
            <a:extLst>
              <a:ext uri="{FF2B5EF4-FFF2-40B4-BE49-F238E27FC236}">
                <a16:creationId xmlns:a16="http://schemas.microsoft.com/office/drawing/2014/main" id="{88E959BD-0BCD-3087-DA11-CBFF9422ED23}"/>
              </a:ext>
            </a:extLst>
          </p:cNvPr>
          <p:cNvSpPr txBox="1"/>
          <p:nvPr/>
        </p:nvSpPr>
        <p:spPr>
          <a:xfrm>
            <a:off x="1102684" y="1377576"/>
            <a:ext cx="9761961"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Map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of</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explicit</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carbon</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prices</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around</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a:t>
            </a:r>
            <a:r>
              <a:rPr kumimoji="0" lang="pt-BR" sz="1600" b="0" i="0" u="none" strike="noStrike" kern="1200" cap="none" spc="0" normalizeH="0" baseline="0" noProof="0" dirty="0" err="1">
                <a:ln>
                  <a:noFill/>
                </a:ln>
                <a:solidFill>
                  <a:srgbClr val="FFC000"/>
                </a:solidFill>
                <a:effectLst/>
                <a:uLnTx/>
                <a:uFillTx/>
                <a:latin typeface="Montserrat" panose="00000500000000000000" pitchFamily="2" charset="0"/>
                <a:ea typeface="+mn-ea"/>
                <a:cs typeface="+mn-cs"/>
              </a:rPr>
              <a:t>the</a:t>
            </a:r>
            <a:r>
              <a:rPr kumimoji="0" lang="pt-BR" sz="16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 world in 2021</a:t>
            </a:r>
            <a:endParaRPr kumimoji="0" lang="pt-BR"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50941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DDCBC6-D9AF-5A8C-04C3-1BA84C1CC2F8}"/>
              </a:ext>
            </a:extLst>
          </p:cNvPr>
          <p:cNvSpPr txBox="1">
            <a:spLocks/>
          </p:cNvSpPr>
          <p:nvPr/>
        </p:nvSpPr>
        <p:spPr>
          <a:xfrm>
            <a:off x="469370" y="212142"/>
            <a:ext cx="8199967" cy="473658"/>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Mercado Regulado – Cenário Global</a:t>
            </a:r>
          </a:p>
        </p:txBody>
      </p:sp>
      <p:sp>
        <p:nvSpPr>
          <p:cNvPr id="3" name="Retângulo: Cantos Arredondados 2">
            <a:extLst>
              <a:ext uri="{FF2B5EF4-FFF2-40B4-BE49-F238E27FC236}">
                <a16:creationId xmlns:a16="http://schemas.microsoft.com/office/drawing/2014/main" id="{6F99F244-436B-963F-03E3-1E8B6DABFD0F}"/>
              </a:ext>
            </a:extLst>
          </p:cNvPr>
          <p:cNvSpPr/>
          <p:nvPr/>
        </p:nvSpPr>
        <p:spPr>
          <a:xfrm>
            <a:off x="950860" y="955035"/>
            <a:ext cx="10729862" cy="5160629"/>
          </a:xfrm>
          <a:prstGeom prst="roundRect">
            <a:avLst>
              <a:gd name="adj" fmla="val 391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tângulo 3">
            <a:extLst>
              <a:ext uri="{FF2B5EF4-FFF2-40B4-BE49-F238E27FC236}">
                <a16:creationId xmlns:a16="http://schemas.microsoft.com/office/drawing/2014/main" id="{26959B7C-A91A-6BA1-5EBC-A9C5DC6D3C4A}"/>
              </a:ext>
            </a:extLst>
          </p:cNvPr>
          <p:cNvSpPr/>
          <p:nvPr/>
        </p:nvSpPr>
        <p:spPr>
          <a:xfrm>
            <a:off x="1938593" y="1767309"/>
            <a:ext cx="8446174" cy="39224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ixaDeTexto 4">
            <a:extLst>
              <a:ext uri="{FF2B5EF4-FFF2-40B4-BE49-F238E27FC236}">
                <a16:creationId xmlns:a16="http://schemas.microsoft.com/office/drawing/2014/main" id="{7EC318B2-E207-6B76-A48C-523215A3A5EE}"/>
              </a:ext>
            </a:extLst>
          </p:cNvPr>
          <p:cNvSpPr txBox="1"/>
          <p:nvPr/>
        </p:nvSpPr>
        <p:spPr>
          <a:xfrm>
            <a:off x="1711286" y="1110552"/>
            <a:ext cx="920901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São cerca de 70 iniciativas, cobrindo mais de 23% das emissões globais, e que giraram US$ 45 bilhões em receitas no ano passado, num número que vem crescendo ano a ano, segundo dados do Banco Mundial.</a:t>
            </a:r>
          </a:p>
        </p:txBody>
      </p:sp>
      <p:sp>
        <p:nvSpPr>
          <p:cNvPr id="7" name="CaixaDeTexto 6">
            <a:extLst>
              <a:ext uri="{FF2B5EF4-FFF2-40B4-BE49-F238E27FC236}">
                <a16:creationId xmlns:a16="http://schemas.microsoft.com/office/drawing/2014/main" id="{EA515BAD-9B38-1A67-3835-EBEA7E287451}"/>
              </a:ext>
            </a:extLst>
          </p:cNvPr>
          <p:cNvSpPr txBox="1"/>
          <p:nvPr/>
        </p:nvSpPr>
        <p:spPr>
          <a:xfrm>
            <a:off x="1851816" y="5717165"/>
            <a:ext cx="3055188" cy="20005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700" b="0" i="0" u="none" strike="noStrike" kern="1200" cap="none" spc="0" normalizeH="0" baseline="0" noProof="0" dirty="0">
                <a:ln>
                  <a:noFill/>
                </a:ln>
                <a:solidFill>
                  <a:prstClr val="white">
                    <a:lumMod val="50000"/>
                  </a:prstClr>
                </a:solidFill>
                <a:effectLst/>
                <a:uLnTx/>
                <a:uFillTx/>
                <a:latin typeface="GT Walsheim Pro Regular" panose="02000503040000020003" pitchFamily="50" charset="0"/>
                <a:ea typeface="+mn-ea"/>
                <a:cs typeface="+mn-cs"/>
              </a:rPr>
              <a:t>https://carbonpricingdashboard.worldbank.org/</a:t>
            </a:r>
          </a:p>
        </p:txBody>
      </p:sp>
      <p:pic>
        <p:nvPicPr>
          <p:cNvPr id="12" name="Imagem 11">
            <a:extLst>
              <a:ext uri="{FF2B5EF4-FFF2-40B4-BE49-F238E27FC236}">
                <a16:creationId xmlns:a16="http://schemas.microsoft.com/office/drawing/2014/main" id="{A505EA17-7394-F3C4-D2DC-54CEE44350EE}"/>
              </a:ext>
            </a:extLst>
          </p:cNvPr>
          <p:cNvPicPr>
            <a:picLocks noChangeAspect="1"/>
          </p:cNvPicPr>
          <p:nvPr/>
        </p:nvPicPr>
        <p:blipFill>
          <a:blip r:embed="rId2"/>
          <a:stretch>
            <a:fillRect/>
          </a:stretch>
        </p:blipFill>
        <p:spPr>
          <a:xfrm>
            <a:off x="2843212" y="1841452"/>
            <a:ext cx="6505575" cy="3209925"/>
          </a:xfrm>
          <a:prstGeom prst="rect">
            <a:avLst/>
          </a:prstGeom>
        </p:spPr>
      </p:pic>
      <p:pic>
        <p:nvPicPr>
          <p:cNvPr id="14" name="Imagem 13">
            <a:extLst>
              <a:ext uri="{FF2B5EF4-FFF2-40B4-BE49-F238E27FC236}">
                <a16:creationId xmlns:a16="http://schemas.microsoft.com/office/drawing/2014/main" id="{B79A6B6A-D415-BCFA-725E-4CA0C1CEB458}"/>
              </a:ext>
            </a:extLst>
          </p:cNvPr>
          <p:cNvPicPr>
            <a:picLocks noChangeAspect="1"/>
          </p:cNvPicPr>
          <p:nvPr/>
        </p:nvPicPr>
        <p:blipFill>
          <a:blip r:embed="rId3"/>
          <a:stretch>
            <a:fillRect/>
          </a:stretch>
        </p:blipFill>
        <p:spPr>
          <a:xfrm>
            <a:off x="2639448" y="4967782"/>
            <a:ext cx="7352685" cy="542544"/>
          </a:xfrm>
          <a:prstGeom prst="rect">
            <a:avLst/>
          </a:prstGeom>
        </p:spPr>
      </p:pic>
      <p:sp>
        <p:nvSpPr>
          <p:cNvPr id="9" name="Retângulo: Cantos Arredondados 8">
            <a:extLst>
              <a:ext uri="{FF2B5EF4-FFF2-40B4-BE49-F238E27FC236}">
                <a16:creationId xmlns:a16="http://schemas.microsoft.com/office/drawing/2014/main" id="{7406C7F6-E856-5CA1-A725-6B9B178C48B2}"/>
              </a:ext>
            </a:extLst>
          </p:cNvPr>
          <p:cNvSpPr/>
          <p:nvPr/>
        </p:nvSpPr>
        <p:spPr>
          <a:xfrm>
            <a:off x="8894012" y="2590729"/>
            <a:ext cx="2026284" cy="944620"/>
          </a:xfrm>
          <a:prstGeom prst="roundRect">
            <a:avLst>
              <a:gd name="adj" fmla="val 11902"/>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aixaDeTexto 9">
            <a:extLst>
              <a:ext uri="{FF2B5EF4-FFF2-40B4-BE49-F238E27FC236}">
                <a16:creationId xmlns:a16="http://schemas.microsoft.com/office/drawing/2014/main" id="{2852AC7F-23C5-167D-25A9-B128B1E5C7B3}"/>
              </a:ext>
            </a:extLst>
          </p:cNvPr>
          <p:cNvSpPr txBox="1"/>
          <p:nvPr/>
        </p:nvSpPr>
        <p:spPr>
          <a:xfrm>
            <a:off x="8926465" y="2796901"/>
            <a:ext cx="2026284"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pt-BR" sz="105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Em 2022 essas iniciativas cobriram 11Gt CO2e</a:t>
            </a:r>
          </a:p>
        </p:txBody>
      </p:sp>
    </p:spTree>
    <p:extLst>
      <p:ext uri="{BB962C8B-B14F-4D97-AF65-F5344CB8AC3E}">
        <p14:creationId xmlns:p14="http://schemas.microsoft.com/office/powerpoint/2010/main" val="3347581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E1A9D4-639F-E0E5-B232-30056FAA2FD6}"/>
              </a:ext>
            </a:extLst>
          </p:cNvPr>
          <p:cNvSpPr txBox="1">
            <a:spLocks/>
          </p:cNvSpPr>
          <p:nvPr/>
        </p:nvSpPr>
        <p:spPr>
          <a:xfrm>
            <a:off x="469370" y="212142"/>
            <a:ext cx="8199967" cy="473658"/>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Créditos de carbono - Valores</a:t>
            </a:r>
          </a:p>
        </p:txBody>
      </p:sp>
      <p:graphicFrame>
        <p:nvGraphicFramePr>
          <p:cNvPr id="3" name="Tabela 2">
            <a:extLst>
              <a:ext uri="{FF2B5EF4-FFF2-40B4-BE49-F238E27FC236}">
                <a16:creationId xmlns:a16="http://schemas.microsoft.com/office/drawing/2014/main" id="{166FDB63-75CF-C835-2B5A-E763B7CDEF7D}"/>
              </a:ext>
            </a:extLst>
          </p:cNvPr>
          <p:cNvGraphicFramePr>
            <a:graphicFrameLocks noGrp="1"/>
          </p:cNvGraphicFramePr>
          <p:nvPr/>
        </p:nvGraphicFramePr>
        <p:xfrm>
          <a:off x="1822043" y="1009772"/>
          <a:ext cx="7744745" cy="5155052"/>
        </p:xfrm>
        <a:graphic>
          <a:graphicData uri="http://schemas.openxmlformats.org/drawingml/2006/table">
            <a:tbl>
              <a:tblPr firstRow="1" bandRow="1">
                <a:tableStyleId>{073A0DAA-6AF3-43AB-8588-CEC1D06C72B9}</a:tableStyleId>
              </a:tblPr>
              <a:tblGrid>
                <a:gridCol w="4845972">
                  <a:extLst>
                    <a:ext uri="{9D8B030D-6E8A-4147-A177-3AD203B41FA5}">
                      <a16:colId xmlns:a16="http://schemas.microsoft.com/office/drawing/2014/main" val="699827623"/>
                    </a:ext>
                  </a:extLst>
                </a:gridCol>
                <a:gridCol w="828220">
                  <a:extLst>
                    <a:ext uri="{9D8B030D-6E8A-4147-A177-3AD203B41FA5}">
                      <a16:colId xmlns:a16="http://schemas.microsoft.com/office/drawing/2014/main" val="3056574375"/>
                    </a:ext>
                  </a:extLst>
                </a:gridCol>
                <a:gridCol w="1013249">
                  <a:extLst>
                    <a:ext uri="{9D8B030D-6E8A-4147-A177-3AD203B41FA5}">
                      <a16:colId xmlns:a16="http://schemas.microsoft.com/office/drawing/2014/main" val="3381653745"/>
                    </a:ext>
                  </a:extLst>
                </a:gridCol>
                <a:gridCol w="1057304">
                  <a:extLst>
                    <a:ext uri="{9D8B030D-6E8A-4147-A177-3AD203B41FA5}">
                      <a16:colId xmlns:a16="http://schemas.microsoft.com/office/drawing/2014/main" val="953389157"/>
                    </a:ext>
                  </a:extLst>
                </a:gridCol>
              </a:tblGrid>
              <a:tr h="423801">
                <a:tc>
                  <a:txBody>
                    <a:bodyPr/>
                    <a:lstStyle/>
                    <a:p>
                      <a:pPr algn="l"/>
                      <a:r>
                        <a:rPr lang="pt-BR" sz="1400" b="1" kern="1200" dirty="0">
                          <a:solidFill>
                            <a:schemeClr val="accent4"/>
                          </a:solidFill>
                          <a:latin typeface="Montserrat" panose="00000500000000000000" pitchFamily="2" charset="0"/>
                          <a:ea typeface="+mn-ea"/>
                          <a:cs typeface="+mn-cs"/>
                        </a:rPr>
                        <a:t>CarbonCredits.com Live Carbon </a:t>
                      </a:r>
                      <a:r>
                        <a:rPr lang="pt-BR" sz="1400" b="1" kern="1200" dirty="0" err="1">
                          <a:solidFill>
                            <a:schemeClr val="accent4"/>
                          </a:solidFill>
                          <a:latin typeface="Montserrat" panose="00000500000000000000" pitchFamily="2" charset="0"/>
                          <a:ea typeface="+mn-ea"/>
                          <a:cs typeface="+mn-cs"/>
                        </a:rPr>
                        <a:t>Prices</a:t>
                      </a:r>
                      <a:endParaRPr lang="pt-BR" sz="1400" b="1" kern="1200" dirty="0">
                        <a:solidFill>
                          <a:schemeClr val="accent4"/>
                        </a:solidFill>
                        <a:latin typeface="Montserrat" panose="00000500000000000000" pitchFamily="2" charset="0"/>
                        <a:ea typeface="+mn-ea"/>
                        <a:cs typeface="+mn-cs"/>
                      </a:endParaRPr>
                    </a:p>
                  </a:txBody>
                  <a:tcPr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err="1">
                          <a:solidFill>
                            <a:schemeClr val="accent4"/>
                          </a:solidFill>
                          <a:latin typeface="Montserrat" panose="00000500000000000000" pitchFamily="2" charset="0"/>
                        </a:rPr>
                        <a:t>Last</a:t>
                      </a:r>
                      <a:endParaRPr lang="pt-BR" sz="1400" b="1" dirty="0">
                        <a:solidFill>
                          <a:schemeClr val="accent4"/>
                        </a:solidFill>
                        <a:latin typeface="Montserrat" panose="00000500000000000000" pitchFamily="2" charset="0"/>
                      </a:endParaRPr>
                    </a:p>
                  </a:txBody>
                  <a:tcPr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err="1">
                          <a:solidFill>
                            <a:schemeClr val="accent4"/>
                          </a:solidFill>
                          <a:latin typeface="Montserrat" panose="00000500000000000000" pitchFamily="2" charset="0"/>
                        </a:rPr>
                        <a:t>Change</a:t>
                      </a:r>
                      <a:endParaRPr lang="pt-BR" sz="1400" dirty="0">
                        <a:solidFill>
                          <a:schemeClr val="accent4"/>
                        </a:solidFill>
                        <a:latin typeface="Montserrat" panose="00000500000000000000" pitchFamily="2" charset="0"/>
                      </a:endParaRPr>
                    </a:p>
                  </a:txBody>
                  <a:tcPr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chemeClr val="accent4"/>
                          </a:solidFill>
                          <a:latin typeface="Montserrat" panose="00000500000000000000" pitchFamily="2" charset="0"/>
                        </a:rPr>
                        <a:t>YTD</a:t>
                      </a:r>
                    </a:p>
                  </a:txBody>
                  <a:tcPr anchor="ct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1399330"/>
                  </a:ext>
                </a:extLst>
              </a:tr>
              <a:tr h="430745">
                <a:tc>
                  <a:txBody>
                    <a:bodyPr/>
                    <a:lstStyle/>
                    <a:p>
                      <a:pPr algn="l"/>
                      <a:r>
                        <a:rPr lang="pt-BR" sz="1100" b="1" dirty="0" err="1">
                          <a:solidFill>
                            <a:schemeClr val="tx1"/>
                          </a:solidFill>
                          <a:latin typeface="Montserrat" panose="00000500000000000000" pitchFamily="2" charset="0"/>
                        </a:rPr>
                        <a:t>Compliance</a:t>
                      </a:r>
                      <a:r>
                        <a:rPr lang="pt-BR" sz="1100" b="1" dirty="0">
                          <a:solidFill>
                            <a:schemeClr val="tx1"/>
                          </a:solidFill>
                          <a:latin typeface="Montserrat" panose="00000500000000000000" pitchFamily="2" charset="0"/>
                        </a:rPr>
                        <a:t> </a:t>
                      </a:r>
                      <a:r>
                        <a:rPr lang="pt-BR" sz="1100" b="1" dirty="0" err="1">
                          <a:solidFill>
                            <a:schemeClr val="tx1"/>
                          </a:solidFill>
                          <a:latin typeface="Montserrat" panose="00000500000000000000" pitchFamily="2" charset="0"/>
                        </a:rPr>
                        <a:t>Markets</a:t>
                      </a:r>
                      <a:endParaRPr lang="pt-BR" sz="1100" b="1" dirty="0">
                        <a:solidFill>
                          <a:schemeClr val="tx1"/>
                        </a:solidFill>
                        <a:latin typeface="Montserrat" panose="00000500000000000000" pitchFamily="2" charset="0"/>
                      </a:endParaRPr>
                    </a:p>
                  </a:txBody>
                  <a:tcPr anchor="ctr">
                    <a:lnL w="12700" cmpd="sng">
                      <a:noFill/>
                    </a:lnL>
                    <a:lnR w="12700" cmpd="sng">
                      <a:noFill/>
                    </a:lnR>
                    <a:lnT w="12700" cap="flat" cmpd="sng" algn="ctr">
                      <a:solidFill>
                        <a:schemeClr val="accent4"/>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12700" cap="flat" cmpd="sng" algn="ctr">
                      <a:solidFill>
                        <a:schemeClr val="accent4"/>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12700" cap="flat" cmpd="sng" algn="ctr">
                      <a:solidFill>
                        <a:schemeClr val="accent4"/>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12700" cap="flat" cmpd="sng" algn="ctr">
                      <a:solidFill>
                        <a:schemeClr val="accent4"/>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6456335"/>
                  </a:ext>
                </a:extLst>
              </a:tr>
              <a:tr h="423801">
                <a:tc>
                  <a:txBody>
                    <a:bodyPr/>
                    <a:lstStyle/>
                    <a:p>
                      <a:pPr algn="l"/>
                      <a:r>
                        <a:rPr lang="pt-BR" sz="1100" dirty="0">
                          <a:solidFill>
                            <a:schemeClr val="tx1"/>
                          </a:solidFill>
                          <a:latin typeface="Montserrat" panose="00000500000000000000" pitchFamily="2" charset="0"/>
                        </a:rPr>
                        <a:t>   </a:t>
                      </a:r>
                      <a:r>
                        <a:rPr lang="pt-BR" sz="1100" dirty="0" err="1">
                          <a:solidFill>
                            <a:schemeClr val="tx1"/>
                          </a:solidFill>
                          <a:latin typeface="Montserrat" panose="00000500000000000000" pitchFamily="2" charset="0"/>
                        </a:rPr>
                        <a:t>European</a:t>
                      </a:r>
                      <a:r>
                        <a:rPr lang="pt-BR" sz="1100" dirty="0">
                          <a:solidFill>
                            <a:schemeClr val="tx1"/>
                          </a:solidFill>
                          <a:latin typeface="Montserrat" panose="00000500000000000000" pitchFamily="2" charset="0"/>
                        </a:rPr>
                        <a:t> Union</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€86.29</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9BD732"/>
                          </a:solidFill>
                          <a:latin typeface="Montserrat" panose="00000500000000000000" pitchFamily="2" charset="0"/>
                        </a:rPr>
                        <a:t>+5.31%</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9BD732"/>
                          </a:solidFill>
                          <a:latin typeface="Montserrat" panose="00000500000000000000" pitchFamily="2" charset="0"/>
                        </a:rPr>
                        <a:t>+7.86</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6553697"/>
                  </a:ext>
                </a:extLst>
              </a:tr>
              <a:tr h="430745">
                <a:tc>
                  <a:txBody>
                    <a:bodyPr/>
                    <a:lstStyle/>
                    <a:p>
                      <a:pPr algn="l"/>
                      <a:r>
                        <a:rPr lang="pt-BR" sz="1100" dirty="0">
                          <a:solidFill>
                            <a:schemeClr val="tx1"/>
                          </a:solidFill>
                          <a:latin typeface="Montserrat" panose="00000500000000000000" pitchFamily="2" charset="0"/>
                        </a:rPr>
                        <a:t>  California</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$29.07</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chemeClr val="tx1"/>
                          </a:solidFill>
                          <a:latin typeface="Montserrat" panose="00000500000000000000" pitchFamily="2" charset="0"/>
                        </a:rPr>
                        <a: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0.00%</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8530568"/>
                  </a:ext>
                </a:extLst>
              </a:tr>
              <a:tr h="430745">
                <a:tc>
                  <a:txBody>
                    <a:bodyPr/>
                    <a:lstStyle/>
                    <a:p>
                      <a:pPr algn="l"/>
                      <a:r>
                        <a:rPr lang="pt-BR" sz="1100" dirty="0">
                          <a:solidFill>
                            <a:schemeClr val="tx1"/>
                          </a:solidFill>
                          <a:latin typeface="Montserrat" panose="00000500000000000000" pitchFamily="2" charset="0"/>
                        </a:rPr>
                        <a:t>  Australia (AUD)</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$38.50</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chemeClr val="tx1"/>
                          </a:solidFill>
                          <a:latin typeface="Montserrat" panose="00000500000000000000" pitchFamily="2" charset="0"/>
                        </a:rPr>
                        <a: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9BD732"/>
                          </a:solidFill>
                          <a:latin typeface="Montserrat" panose="00000500000000000000" pitchFamily="2" charset="0"/>
                        </a:rPr>
                        <a:t>+13.91%</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440137"/>
                  </a:ext>
                </a:extLst>
              </a:tr>
              <a:tr h="430745">
                <a:tc>
                  <a:txBody>
                    <a:bodyPr/>
                    <a:lstStyle/>
                    <a:p>
                      <a:pPr algn="l"/>
                      <a:r>
                        <a:rPr lang="pt-BR" sz="1100" dirty="0">
                          <a:solidFill>
                            <a:schemeClr val="tx1"/>
                          </a:solidFill>
                          <a:latin typeface="Montserrat" panose="00000500000000000000" pitchFamily="2" charset="0"/>
                        </a:rPr>
                        <a:t>  New Zealand (NZD)</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$72.50</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chemeClr val="tx1"/>
                          </a:solidFill>
                          <a:latin typeface="Montserrat" panose="00000500000000000000" pitchFamily="2" charset="0"/>
                        </a:rPr>
                        <a: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-5.13%</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3293150"/>
                  </a:ext>
                </a:extLst>
              </a:tr>
              <a:tr h="430745">
                <a:tc>
                  <a:txBody>
                    <a:bodyPr/>
                    <a:lstStyle/>
                    <a:p>
                      <a:pPr algn="l"/>
                      <a:r>
                        <a:rPr lang="pt-BR" sz="1100" dirty="0">
                          <a:solidFill>
                            <a:schemeClr val="tx1"/>
                          </a:solidFill>
                          <a:latin typeface="Montserrat" panose="00000500000000000000" pitchFamily="2" charset="0"/>
                        </a:rPr>
                        <a:t>  South Korea</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$11.44</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-2.76%</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-11.88%</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899373"/>
                  </a:ext>
                </a:extLst>
              </a:tr>
              <a:tr h="430745">
                <a:tc>
                  <a:txBody>
                    <a:bodyPr/>
                    <a:lstStyle/>
                    <a:p>
                      <a:pPr algn="l"/>
                      <a:r>
                        <a:rPr lang="pt-BR" sz="1100" dirty="0">
                          <a:solidFill>
                            <a:schemeClr val="tx1"/>
                          </a:solidFill>
                          <a:latin typeface="Montserrat" panose="00000500000000000000" pitchFamily="2" charset="0"/>
                        </a:rPr>
                        <a:t>  China</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$8.11</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-5.17%</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-4.84%</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0059617"/>
                  </a:ext>
                </a:extLst>
              </a:tr>
              <a:tr h="430745">
                <a:tc>
                  <a:txBody>
                    <a:bodyPr/>
                    <a:lstStyle/>
                    <a:p>
                      <a:pPr algn="l"/>
                      <a:r>
                        <a:rPr lang="pt-BR" sz="1100" b="1" dirty="0" err="1">
                          <a:solidFill>
                            <a:schemeClr val="tx1"/>
                          </a:solidFill>
                          <a:latin typeface="Montserrat" panose="00000500000000000000" pitchFamily="2" charset="0"/>
                        </a:rPr>
                        <a:t>Voluntary</a:t>
                      </a:r>
                      <a:r>
                        <a:rPr lang="pt-BR" sz="1100" b="1" dirty="0">
                          <a:solidFill>
                            <a:schemeClr val="tx1"/>
                          </a:solidFill>
                          <a:latin typeface="Montserrat" panose="00000500000000000000" pitchFamily="2" charset="0"/>
                        </a:rPr>
                        <a:t> </a:t>
                      </a:r>
                      <a:r>
                        <a:rPr lang="pt-BR" sz="1100" b="1" dirty="0" err="1">
                          <a:solidFill>
                            <a:schemeClr val="tx1"/>
                          </a:solidFill>
                          <a:latin typeface="Montserrat" panose="00000500000000000000" pitchFamily="2" charset="0"/>
                        </a:rPr>
                        <a:t>Markets</a:t>
                      </a:r>
                      <a:endParaRPr lang="pt-BR" sz="1100" b="1" dirty="0">
                        <a:solidFill>
                          <a:schemeClr val="tx1"/>
                        </a:solidFill>
                        <a:latin typeface="Montserrat" panose="00000500000000000000" pitchFamily="2" charset="0"/>
                      </a:endParaRP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pt-BR" sz="1400" dirty="0">
                        <a:solidFill>
                          <a:schemeClr val="tx1"/>
                        </a:solidFill>
                        <a:latin typeface="Montserrat" panose="00000500000000000000" pitchFamily="2" charset="0"/>
                      </a:endParaRP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5993359"/>
                  </a:ext>
                </a:extLst>
              </a:tr>
              <a:tr h="430745">
                <a:tc>
                  <a:txBody>
                    <a:bodyPr/>
                    <a:lstStyle/>
                    <a:p>
                      <a:pPr algn="l"/>
                      <a:r>
                        <a:rPr lang="pt-BR" sz="1100" dirty="0">
                          <a:solidFill>
                            <a:schemeClr val="tx1"/>
                          </a:solidFill>
                          <a:latin typeface="Montserrat" panose="00000500000000000000" pitchFamily="2" charset="0"/>
                        </a:rPr>
                        <a:t>  </a:t>
                      </a:r>
                      <a:r>
                        <a:rPr lang="pt-BR" sz="1100" dirty="0" err="1">
                          <a:solidFill>
                            <a:schemeClr val="tx1"/>
                          </a:solidFill>
                          <a:latin typeface="Montserrat" panose="00000500000000000000" pitchFamily="2" charset="0"/>
                        </a:rPr>
                        <a:t>Aviation</a:t>
                      </a:r>
                      <a:r>
                        <a:rPr lang="pt-BR" sz="1100" dirty="0">
                          <a:solidFill>
                            <a:schemeClr val="tx1"/>
                          </a:solidFill>
                          <a:latin typeface="Montserrat" panose="00000500000000000000" pitchFamily="2" charset="0"/>
                        </a:rPr>
                        <a:t> </a:t>
                      </a:r>
                      <a:r>
                        <a:rPr lang="pt-BR" sz="1100" dirty="0" err="1">
                          <a:solidFill>
                            <a:schemeClr val="tx1"/>
                          </a:solidFill>
                          <a:latin typeface="Montserrat" panose="00000500000000000000" pitchFamily="2" charset="0"/>
                        </a:rPr>
                        <a:t>Industry</a:t>
                      </a:r>
                      <a:r>
                        <a:rPr lang="pt-BR" sz="1100" dirty="0">
                          <a:solidFill>
                            <a:schemeClr val="tx1"/>
                          </a:solidFill>
                          <a:latin typeface="Montserrat" panose="00000500000000000000" pitchFamily="2" charset="0"/>
                        </a:rPr>
                        <a:t> Offset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$2.89</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0" dirty="0">
                          <a:solidFill>
                            <a:srgbClr val="9BD732"/>
                          </a:solidFill>
                          <a:latin typeface="Montserrat" panose="00000500000000000000" pitchFamily="2" charset="0"/>
                        </a:rPr>
                        <a:t>+0.42%</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-37.76%</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2659912"/>
                  </a:ext>
                </a:extLst>
              </a:tr>
              <a:tr h="430745">
                <a:tc>
                  <a:txBody>
                    <a:bodyPr/>
                    <a:lstStyle/>
                    <a:p>
                      <a:pPr algn="l"/>
                      <a:r>
                        <a:rPr lang="pt-BR" sz="1100" dirty="0">
                          <a:solidFill>
                            <a:schemeClr val="tx1"/>
                          </a:solidFill>
                          <a:latin typeface="Montserrat" panose="00000500000000000000" pitchFamily="2" charset="0"/>
                        </a:rPr>
                        <a:t>  </a:t>
                      </a:r>
                      <a:r>
                        <a:rPr lang="pt-BR" sz="1100" dirty="0" err="1">
                          <a:solidFill>
                            <a:schemeClr val="tx1"/>
                          </a:solidFill>
                          <a:latin typeface="Montserrat" panose="00000500000000000000" pitchFamily="2" charset="0"/>
                        </a:rPr>
                        <a:t>Nature</a:t>
                      </a:r>
                      <a:r>
                        <a:rPr lang="pt-BR" sz="1100" dirty="0">
                          <a:solidFill>
                            <a:schemeClr val="tx1"/>
                          </a:solidFill>
                          <a:latin typeface="Montserrat" panose="00000500000000000000" pitchFamily="2" charset="0"/>
                        </a:rPr>
                        <a:t> </a:t>
                      </a:r>
                      <a:r>
                        <a:rPr lang="pt-BR" sz="1100" dirty="0" err="1">
                          <a:solidFill>
                            <a:schemeClr val="tx1"/>
                          </a:solidFill>
                          <a:latin typeface="Montserrat" panose="00000500000000000000" pitchFamily="2" charset="0"/>
                        </a:rPr>
                        <a:t>Based</a:t>
                      </a:r>
                      <a:r>
                        <a:rPr lang="pt-BR" sz="1100" dirty="0">
                          <a:solidFill>
                            <a:schemeClr val="tx1"/>
                          </a:solidFill>
                          <a:latin typeface="Montserrat" panose="00000500000000000000" pitchFamily="2" charset="0"/>
                        </a:rPr>
                        <a:t> Offset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$2.53</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chemeClr val="tx1"/>
                          </a:solidFill>
                          <a:latin typeface="Montserrat" panose="00000500000000000000" pitchFamily="2" charset="0"/>
                        </a:rPr>
                        <a: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-45.00%</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1336440"/>
                  </a:ext>
                </a:extLst>
              </a:tr>
              <a:tr h="430745">
                <a:tc>
                  <a:txBody>
                    <a:bodyPr/>
                    <a:lstStyle/>
                    <a:p>
                      <a:pPr algn="l"/>
                      <a:r>
                        <a:rPr lang="pt-BR" sz="1100" dirty="0">
                          <a:solidFill>
                            <a:schemeClr val="tx1"/>
                          </a:solidFill>
                          <a:latin typeface="Montserrat" panose="00000500000000000000" pitchFamily="2" charset="0"/>
                        </a:rPr>
                        <a:t>  Tech </a:t>
                      </a:r>
                      <a:r>
                        <a:rPr lang="pt-BR" sz="1100" dirty="0" err="1">
                          <a:solidFill>
                            <a:schemeClr val="tx1"/>
                          </a:solidFill>
                          <a:latin typeface="Montserrat" panose="00000500000000000000" pitchFamily="2" charset="0"/>
                        </a:rPr>
                        <a:t>Based</a:t>
                      </a:r>
                      <a:r>
                        <a:rPr lang="pt-BR" sz="1100" dirty="0">
                          <a:solidFill>
                            <a:schemeClr val="tx1"/>
                          </a:solidFill>
                          <a:latin typeface="Montserrat" panose="00000500000000000000" pitchFamily="2" charset="0"/>
                        </a:rPr>
                        <a:t> Offset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1" dirty="0">
                          <a:solidFill>
                            <a:schemeClr val="tx1"/>
                          </a:solidFill>
                          <a:latin typeface="Montserrat" panose="00000500000000000000" pitchFamily="2" charset="0"/>
                        </a:rPr>
                        <a:t>$0.77</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b="0" dirty="0">
                          <a:solidFill>
                            <a:schemeClr val="tx1"/>
                          </a:solidFill>
                          <a:latin typeface="Montserrat" panose="00000500000000000000" pitchFamily="2" charset="0"/>
                        </a:rPr>
                        <a:t>-</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pt-BR" sz="1400" dirty="0">
                          <a:solidFill>
                            <a:srgbClr val="C00000"/>
                          </a:solidFill>
                          <a:latin typeface="Montserrat" panose="00000500000000000000" pitchFamily="2" charset="0"/>
                        </a:rPr>
                        <a:t>-32.46%</a:t>
                      </a:r>
                    </a:p>
                  </a:txBody>
                  <a:tcPr anchor="ctr">
                    <a:lnL w="12700" cmpd="sng">
                      <a:noFill/>
                    </a:lnL>
                    <a:lnR w="12700" cmpd="sng">
                      <a:noFill/>
                    </a:lnR>
                    <a:lnT w="9525"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4479704"/>
                  </a:ext>
                </a:extLst>
              </a:tr>
            </a:tbl>
          </a:graphicData>
        </a:graphic>
      </p:graphicFrame>
    </p:spTree>
    <p:extLst>
      <p:ext uri="{BB962C8B-B14F-4D97-AF65-F5344CB8AC3E}">
        <p14:creationId xmlns:p14="http://schemas.microsoft.com/office/powerpoint/2010/main" val="1722953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227143-4995-F4EA-45B8-5A11E7C07D8B}"/>
              </a:ext>
            </a:extLst>
          </p:cNvPr>
          <p:cNvSpPr txBox="1">
            <a:spLocks/>
          </p:cNvSpPr>
          <p:nvPr/>
        </p:nvSpPr>
        <p:spPr>
          <a:xfrm>
            <a:off x="336764" y="265734"/>
            <a:ext cx="8208000" cy="432000"/>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Marco Regulatório: Global e Brasil</a:t>
            </a:r>
          </a:p>
        </p:txBody>
      </p:sp>
      <p:sp>
        <p:nvSpPr>
          <p:cNvPr id="3" name="CaixaDeTexto 2">
            <a:extLst>
              <a:ext uri="{FF2B5EF4-FFF2-40B4-BE49-F238E27FC236}">
                <a16:creationId xmlns:a16="http://schemas.microsoft.com/office/drawing/2014/main" id="{1D10FA9F-DC5A-1121-8261-92A9F2B820C7}"/>
              </a:ext>
            </a:extLst>
          </p:cNvPr>
          <p:cNvSpPr txBox="1"/>
          <p:nvPr/>
        </p:nvSpPr>
        <p:spPr>
          <a:xfrm>
            <a:off x="435720" y="1039620"/>
            <a:ext cx="10842513" cy="795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pt-BR" sz="1100" b="0" i="0" u="none" strike="noStrike" kern="1200" cap="none" spc="0" normalizeH="0" baseline="0" noProof="0" dirty="0">
                <a:ln>
                  <a:noFill/>
                </a:ln>
                <a:solidFill>
                  <a:srgbClr val="3D3D3D"/>
                </a:solidFill>
                <a:effectLst/>
                <a:uLnTx/>
                <a:uFillTx/>
                <a:latin typeface="Montserrat" panose="00000500000000000000" pitchFamily="2" charset="0"/>
                <a:ea typeface="Lato" panose="020F0502020204030203" pitchFamily="34" charset="0"/>
                <a:cs typeface="Lato" panose="020F0502020204030203" pitchFamily="34" charset="0"/>
              </a:rPr>
              <a:t>A </a:t>
            </a:r>
            <a:r>
              <a:rPr kumimoji="0" lang="pt-BR" sz="1100" b="0" i="0" u="none" strike="noStrike" kern="1200" cap="none" spc="0" normalizeH="0" baseline="0" noProof="0" dirty="0">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Conferência das Partes (COP – </a:t>
            </a:r>
            <a:r>
              <a:rPr kumimoji="0" lang="pt-BR" sz="1100" b="0" i="1" u="none" strike="noStrike" kern="1200" cap="none" spc="0" normalizeH="0" baseline="0" noProof="0" dirty="0" err="1">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Conference</a:t>
            </a:r>
            <a:r>
              <a:rPr kumimoji="0" lang="pt-BR" sz="1100" b="0" i="1" u="none" strike="noStrike" kern="1200" cap="none" spc="0" normalizeH="0" baseline="0" noProof="0" dirty="0">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 </a:t>
            </a:r>
            <a:r>
              <a:rPr kumimoji="0" lang="pt-BR" sz="1100" b="0" i="1" u="none" strike="noStrike" kern="1200" cap="none" spc="0" normalizeH="0" baseline="0" noProof="0" dirty="0" err="1">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of</a:t>
            </a:r>
            <a:r>
              <a:rPr kumimoji="0" lang="pt-BR" sz="1100" b="0" i="1" u="none" strike="noStrike" kern="1200" cap="none" spc="0" normalizeH="0" baseline="0" noProof="0" dirty="0">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 </a:t>
            </a:r>
            <a:r>
              <a:rPr kumimoji="0" lang="pt-BR" sz="1100" b="0" i="1" u="none" strike="noStrike" kern="1200" cap="none" spc="0" normalizeH="0" baseline="0" noProof="0" dirty="0" err="1">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the</a:t>
            </a:r>
            <a:r>
              <a:rPr kumimoji="0" lang="pt-BR" sz="1100" b="0" i="1" u="none" strike="noStrike" kern="1200" cap="none" spc="0" normalizeH="0" baseline="0" noProof="0" dirty="0">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 </a:t>
            </a:r>
            <a:r>
              <a:rPr kumimoji="0" lang="pt-BR" sz="1100" b="0" i="1" u="none" strike="noStrike" kern="1200" cap="none" spc="0" normalizeH="0" baseline="0" noProof="0" dirty="0" err="1">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Parties</a:t>
            </a:r>
            <a:r>
              <a:rPr kumimoji="0" lang="pt-BR" sz="1100" b="0" i="0" u="none" strike="noStrike" kern="1200" cap="none" spc="0" normalizeH="0" baseline="0" noProof="0" dirty="0">
                <a:ln>
                  <a:noFill/>
                </a:ln>
                <a:solidFill>
                  <a:srgbClr val="1E73BE"/>
                </a:solidFill>
                <a:effectLst/>
                <a:uLnTx/>
                <a:uFillTx/>
                <a:latin typeface="Montserrat" panose="00000500000000000000" pitchFamily="2" charset="0"/>
                <a:ea typeface="Lato" panose="020F0502020204030203" pitchFamily="34" charset="0"/>
                <a:cs typeface="Lato" panose="020F0502020204030203" pitchFamily="34" charset="0"/>
                <a:hlinkClick r:id="rId2"/>
              </a:rPr>
              <a:t>)</a:t>
            </a:r>
            <a:r>
              <a:rPr kumimoji="0" lang="pt-BR" sz="1100" b="0" i="0" u="none" strike="noStrike" kern="1200" cap="none" spc="0" normalizeH="0" baseline="0" noProof="0" dirty="0">
                <a:ln>
                  <a:noFill/>
                </a:ln>
                <a:solidFill>
                  <a:srgbClr val="3D3D3D"/>
                </a:solidFill>
                <a:effectLst/>
                <a:uLnTx/>
                <a:uFillTx/>
                <a:latin typeface="Montserrat" panose="00000500000000000000" pitchFamily="2" charset="0"/>
                <a:ea typeface="Lato" panose="020F0502020204030203" pitchFamily="34" charset="0"/>
                <a:cs typeface="Lato" panose="020F0502020204030203" pitchFamily="34" charset="0"/>
              </a:rPr>
              <a:t>: órgão supremo da Convenção-Quadro das Nações Unidas sobre Mudança do Clima, adotada em 1992.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pt-BR" sz="1100" b="0" i="0" u="none" strike="noStrike" kern="1200" cap="none" spc="0" normalizeH="0" baseline="0" noProof="0" dirty="0">
                <a:ln>
                  <a:noFill/>
                </a:ln>
                <a:solidFill>
                  <a:srgbClr val="3D3D3D"/>
                </a:solidFill>
                <a:effectLst/>
                <a:uLnTx/>
                <a:uFillTx/>
                <a:latin typeface="Montserrat" panose="00000500000000000000" pitchFamily="2" charset="0"/>
                <a:ea typeface="Lato" panose="020F0502020204030203" pitchFamily="34" charset="0"/>
                <a:cs typeface="Lato" panose="020F0502020204030203" pitchFamily="34" charset="0"/>
              </a:rPr>
              <a:t>É uma associação de todos os países membros (ou “Partes”) signatários da Convenção, que passaram a se reunir anualmente para avaliar a situação das mudanças climáticas no planeta e propor mecanismos a fim de garantir a efetividade da Convenção</a:t>
            </a:r>
            <a:endParaRPr kumimoji="0" lang="pt-BR" sz="11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endParaRPr>
          </a:p>
        </p:txBody>
      </p:sp>
      <p:sp>
        <p:nvSpPr>
          <p:cNvPr id="4" name="CaixaDeTexto 3">
            <a:extLst>
              <a:ext uri="{FF2B5EF4-FFF2-40B4-BE49-F238E27FC236}">
                <a16:creationId xmlns:a16="http://schemas.microsoft.com/office/drawing/2014/main" id="{FDCC694B-99FA-25F4-29C0-5AD51FFCDBD3}"/>
              </a:ext>
            </a:extLst>
          </p:cNvPr>
          <p:cNvSpPr txBox="1"/>
          <p:nvPr/>
        </p:nvSpPr>
        <p:spPr>
          <a:xfrm>
            <a:off x="888031" y="2385000"/>
            <a:ext cx="1363134"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1987 - Relatório </a:t>
            </a:r>
            <a:r>
              <a:rPr kumimoji="0" lang="pt-BR" sz="800" b="0" i="0" u="none" strike="noStrike" kern="1200" cap="none" spc="0" normalizeH="0" baseline="0" noProof="0" dirty="0" err="1">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Brundtland</a:t>
            </a: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 – Nosso Futuro Comum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“Conceito de desenvolvimento sustentável”</a:t>
            </a:r>
            <a:endPar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endParaRPr>
          </a:p>
        </p:txBody>
      </p:sp>
      <p:sp>
        <p:nvSpPr>
          <p:cNvPr id="5" name="CaixaDeTexto 4">
            <a:extLst>
              <a:ext uri="{FF2B5EF4-FFF2-40B4-BE49-F238E27FC236}">
                <a16:creationId xmlns:a16="http://schemas.microsoft.com/office/drawing/2014/main" id="{39C91751-180D-063A-A6C6-D028C1961140}"/>
              </a:ext>
            </a:extLst>
          </p:cNvPr>
          <p:cNvSpPr txBox="1"/>
          <p:nvPr/>
        </p:nvSpPr>
        <p:spPr>
          <a:xfrm>
            <a:off x="2775597" y="4107356"/>
            <a:ext cx="108796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COP1 Berlim, 1995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Estabeleceu um período de dois anos de análise e fase de avaliação</a:t>
            </a:r>
          </a:p>
        </p:txBody>
      </p:sp>
      <p:sp>
        <p:nvSpPr>
          <p:cNvPr id="6" name="CaixaDeTexto 5">
            <a:extLst>
              <a:ext uri="{FF2B5EF4-FFF2-40B4-BE49-F238E27FC236}">
                <a16:creationId xmlns:a16="http://schemas.microsoft.com/office/drawing/2014/main" id="{44A8573A-D39D-6101-20CF-AD140A1CB80B}"/>
              </a:ext>
            </a:extLst>
          </p:cNvPr>
          <p:cNvSpPr txBox="1"/>
          <p:nvPr/>
        </p:nvSpPr>
        <p:spPr>
          <a:xfrm>
            <a:off x="3355943" y="2703896"/>
            <a:ext cx="173778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COP3 Kyoto, 1997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Protocolo de Kyoto, Mecanismo de Desenvolvimento Limpo, Crédito de Carbono Voluntário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Vence em 5 anos</a:t>
            </a:r>
          </a:p>
        </p:txBody>
      </p:sp>
      <p:sp>
        <p:nvSpPr>
          <p:cNvPr id="7" name="CaixaDeTexto 6">
            <a:extLst>
              <a:ext uri="{FF2B5EF4-FFF2-40B4-BE49-F238E27FC236}">
                <a16:creationId xmlns:a16="http://schemas.microsoft.com/office/drawing/2014/main" id="{666E72C1-F8AF-9439-66D3-79B1D0E10B91}"/>
              </a:ext>
            </a:extLst>
          </p:cNvPr>
          <p:cNvSpPr txBox="1"/>
          <p:nvPr/>
        </p:nvSpPr>
        <p:spPr>
          <a:xfrm>
            <a:off x="1588209" y="4218903"/>
            <a:ext cx="1363134"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ECO 92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Agenda 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Declaração de Princípios sobre Florestas e a Declaração do Rio sobre Meio Ambiente e Desenvolvimento.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Marco na adoção do conceito de desenvolvimento sustentável</a:t>
            </a:r>
          </a:p>
        </p:txBody>
      </p:sp>
      <p:sp>
        <p:nvSpPr>
          <p:cNvPr id="8" name="CaixaDeTexto 7">
            <a:extLst>
              <a:ext uri="{FF2B5EF4-FFF2-40B4-BE49-F238E27FC236}">
                <a16:creationId xmlns:a16="http://schemas.microsoft.com/office/drawing/2014/main" id="{27DBEBA0-19B3-08CF-6522-213A14B89F83}"/>
              </a:ext>
            </a:extLst>
          </p:cNvPr>
          <p:cNvSpPr txBox="1"/>
          <p:nvPr/>
        </p:nvSpPr>
        <p:spPr>
          <a:xfrm>
            <a:off x="6591938" y="4187251"/>
            <a:ext cx="129540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RIO+20,2012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Economia Verde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Cúpula da Terra</a:t>
            </a:r>
          </a:p>
        </p:txBody>
      </p:sp>
      <p:sp>
        <p:nvSpPr>
          <p:cNvPr id="9" name="CaixaDeTexto 8">
            <a:extLst>
              <a:ext uri="{FF2B5EF4-FFF2-40B4-BE49-F238E27FC236}">
                <a16:creationId xmlns:a16="http://schemas.microsoft.com/office/drawing/2014/main" id="{700F4AAD-B750-D9A5-6331-C150EF7A4213}"/>
              </a:ext>
            </a:extLst>
          </p:cNvPr>
          <p:cNvSpPr txBox="1"/>
          <p:nvPr/>
        </p:nvSpPr>
        <p:spPr>
          <a:xfrm>
            <a:off x="7455126" y="2369234"/>
            <a:ext cx="201271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 21,2015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Acordo de Paris, estabelece que a temperatura do planeta não deve aumentar mais do que 2 °C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Contribuição Nacionalmente Determinada (</a:t>
            </a:r>
            <a:r>
              <a:rPr kumimoji="0" lang="pt-BR" sz="800" b="0" i="0" u="none" strike="noStrike" kern="1200" cap="none" spc="0" normalizeH="0" baseline="0" noProof="0" dirty="0" err="1">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iNDC</a:t>
            </a: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 na sigla em inglês)</a:t>
            </a:r>
          </a:p>
        </p:txBody>
      </p:sp>
      <p:sp>
        <p:nvSpPr>
          <p:cNvPr id="10" name="CaixaDeTexto 9">
            <a:extLst>
              <a:ext uri="{FF2B5EF4-FFF2-40B4-BE49-F238E27FC236}">
                <a16:creationId xmlns:a16="http://schemas.microsoft.com/office/drawing/2014/main" id="{E9F4D8B0-2FBA-957C-5CAA-13668E1F47EC}"/>
              </a:ext>
            </a:extLst>
          </p:cNvPr>
          <p:cNvSpPr txBox="1"/>
          <p:nvPr/>
        </p:nvSpPr>
        <p:spPr>
          <a:xfrm>
            <a:off x="10107298" y="2398362"/>
            <a:ext cx="14311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 26, 2021, Glasgow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Livro de regras de implementação do Acordo de Paris, </a:t>
            </a:r>
            <a:r>
              <a:rPr kumimoji="0" lang="pt-BR" sz="800" b="0" i="0" u="none" strike="noStrike" kern="1200" cap="none" spc="0" normalizeH="0" baseline="0" noProof="0" dirty="0" err="1">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art</a:t>
            </a: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 6 Mercado Global Créditos Carbono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Financiamento a países em desenvolvimento</a:t>
            </a:r>
          </a:p>
        </p:txBody>
      </p:sp>
      <p:sp>
        <p:nvSpPr>
          <p:cNvPr id="11" name="CaixaDeTexto 10">
            <a:extLst>
              <a:ext uri="{FF2B5EF4-FFF2-40B4-BE49-F238E27FC236}">
                <a16:creationId xmlns:a16="http://schemas.microsoft.com/office/drawing/2014/main" id="{1018D53B-2EE7-6D41-CFD7-0C75806649C4}"/>
              </a:ext>
            </a:extLst>
          </p:cNvPr>
          <p:cNvSpPr txBox="1"/>
          <p:nvPr/>
        </p:nvSpPr>
        <p:spPr>
          <a:xfrm>
            <a:off x="4469997" y="4536839"/>
            <a:ext cx="129540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 15,2009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Acordo Copenhague, com metas voluntárias não sujeitas a cobrança</a:t>
            </a:r>
          </a:p>
        </p:txBody>
      </p:sp>
      <p:sp>
        <p:nvSpPr>
          <p:cNvPr id="12" name="CaixaDeTexto 11">
            <a:extLst>
              <a:ext uri="{FF2B5EF4-FFF2-40B4-BE49-F238E27FC236}">
                <a16:creationId xmlns:a16="http://schemas.microsoft.com/office/drawing/2014/main" id="{44D390C4-9761-3096-7B4B-9194E6A09760}"/>
              </a:ext>
            </a:extLst>
          </p:cNvPr>
          <p:cNvSpPr txBox="1"/>
          <p:nvPr/>
        </p:nvSpPr>
        <p:spPr>
          <a:xfrm>
            <a:off x="5856977" y="2548986"/>
            <a:ext cx="12954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 17,2011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África do Sul,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Estabeleceu acordo universal para metas obrigatórias e cortes de emissões de GEE</a:t>
            </a:r>
          </a:p>
        </p:txBody>
      </p:sp>
      <p:sp>
        <p:nvSpPr>
          <p:cNvPr id="13" name="CaixaDeTexto 12">
            <a:extLst>
              <a:ext uri="{FF2B5EF4-FFF2-40B4-BE49-F238E27FC236}">
                <a16:creationId xmlns:a16="http://schemas.microsoft.com/office/drawing/2014/main" id="{55C553FA-208E-1DBB-D27A-AE6BA52E77BD}"/>
              </a:ext>
            </a:extLst>
          </p:cNvPr>
          <p:cNvSpPr txBox="1"/>
          <p:nvPr/>
        </p:nvSpPr>
        <p:spPr>
          <a:xfrm>
            <a:off x="8659869" y="4536839"/>
            <a:ext cx="1533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COP 25, 2019, Espanha.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Lato" panose="020F0502020204030203" pitchFamily="34" charset="0"/>
                <a:cs typeface="Lato" panose="020F0502020204030203" pitchFamily="34" charset="0"/>
              </a:rPr>
              <a:t>O Brasil bloqueou o acordo mercado global de carbono, além de ter impedido menções sobre oceanos e direitos humanos</a:t>
            </a:r>
          </a:p>
        </p:txBody>
      </p:sp>
      <p:cxnSp>
        <p:nvCxnSpPr>
          <p:cNvPr id="14" name="Straight Connector 5">
            <a:extLst>
              <a:ext uri="{FF2B5EF4-FFF2-40B4-BE49-F238E27FC236}">
                <a16:creationId xmlns:a16="http://schemas.microsoft.com/office/drawing/2014/main" id="{28DE9709-1B9C-A0FE-9A98-1414702141A8}"/>
              </a:ext>
            </a:extLst>
          </p:cNvPr>
          <p:cNvCxnSpPr>
            <a:cxnSpLocks/>
          </p:cNvCxnSpPr>
          <p:nvPr/>
        </p:nvCxnSpPr>
        <p:spPr>
          <a:xfrm>
            <a:off x="1461109" y="3802626"/>
            <a:ext cx="10160619" cy="21864"/>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6">
            <a:extLst>
              <a:ext uri="{FF2B5EF4-FFF2-40B4-BE49-F238E27FC236}">
                <a16:creationId xmlns:a16="http://schemas.microsoft.com/office/drawing/2014/main" id="{A40642DB-4940-25CB-E85C-F571EA42CD1D}"/>
              </a:ext>
            </a:extLst>
          </p:cNvPr>
          <p:cNvCxnSpPr>
            <a:cxnSpLocks/>
          </p:cNvCxnSpPr>
          <p:nvPr/>
        </p:nvCxnSpPr>
        <p:spPr>
          <a:xfrm>
            <a:off x="2258003" y="3910626"/>
            <a:ext cx="0" cy="2110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99D4D318-26E4-7DC8-4DF1-5355ED39F481}"/>
              </a:ext>
            </a:extLst>
          </p:cNvPr>
          <p:cNvCxnSpPr>
            <a:cxnSpLocks/>
            <a:endCxn id="17" idx="0"/>
          </p:cNvCxnSpPr>
          <p:nvPr/>
        </p:nvCxnSpPr>
        <p:spPr>
          <a:xfrm>
            <a:off x="1531741" y="3359246"/>
            <a:ext cx="0" cy="37523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Oval 11">
            <a:extLst>
              <a:ext uri="{FF2B5EF4-FFF2-40B4-BE49-F238E27FC236}">
                <a16:creationId xmlns:a16="http://schemas.microsoft.com/office/drawing/2014/main" id="{D996C0CD-693F-2AE2-0211-D29061BBC7C5}"/>
              </a:ext>
            </a:extLst>
          </p:cNvPr>
          <p:cNvSpPr>
            <a:spLocks noChangeAspect="1"/>
          </p:cNvSpPr>
          <p:nvPr/>
        </p:nvSpPr>
        <p:spPr>
          <a:xfrm>
            <a:off x="1477741" y="3734478"/>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 </a:t>
            </a: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sp>
        <p:nvSpPr>
          <p:cNvPr id="18" name="Oval 12">
            <a:extLst>
              <a:ext uri="{FF2B5EF4-FFF2-40B4-BE49-F238E27FC236}">
                <a16:creationId xmlns:a16="http://schemas.microsoft.com/office/drawing/2014/main" id="{5E00B3B0-839E-7312-25B9-840DE97CB73B}"/>
              </a:ext>
            </a:extLst>
          </p:cNvPr>
          <p:cNvSpPr>
            <a:spLocks noChangeAspect="1"/>
          </p:cNvSpPr>
          <p:nvPr/>
        </p:nvSpPr>
        <p:spPr>
          <a:xfrm>
            <a:off x="2207159" y="3802626"/>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19" name="Straight Connector 6">
            <a:extLst>
              <a:ext uri="{FF2B5EF4-FFF2-40B4-BE49-F238E27FC236}">
                <a16:creationId xmlns:a16="http://schemas.microsoft.com/office/drawing/2014/main" id="{B3AE6290-4037-FBF0-FB4F-CC3512CC72D4}"/>
              </a:ext>
            </a:extLst>
          </p:cNvPr>
          <p:cNvCxnSpPr>
            <a:cxnSpLocks/>
          </p:cNvCxnSpPr>
          <p:nvPr/>
        </p:nvCxnSpPr>
        <p:spPr>
          <a:xfrm>
            <a:off x="3329690" y="3866559"/>
            <a:ext cx="0" cy="2110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Oval 12">
            <a:extLst>
              <a:ext uri="{FF2B5EF4-FFF2-40B4-BE49-F238E27FC236}">
                <a16:creationId xmlns:a16="http://schemas.microsoft.com/office/drawing/2014/main" id="{9A65FD36-19F3-DD80-ADC5-5ADFBD165F3A}"/>
              </a:ext>
            </a:extLst>
          </p:cNvPr>
          <p:cNvSpPr>
            <a:spLocks noChangeAspect="1"/>
          </p:cNvSpPr>
          <p:nvPr/>
        </p:nvSpPr>
        <p:spPr>
          <a:xfrm>
            <a:off x="3275690" y="3758559"/>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21" name="Straight Connector 9">
            <a:extLst>
              <a:ext uri="{FF2B5EF4-FFF2-40B4-BE49-F238E27FC236}">
                <a16:creationId xmlns:a16="http://schemas.microsoft.com/office/drawing/2014/main" id="{40423568-D9B6-DAA6-E619-0948F609854E}"/>
              </a:ext>
            </a:extLst>
          </p:cNvPr>
          <p:cNvCxnSpPr>
            <a:cxnSpLocks/>
            <a:endCxn id="22" idx="0"/>
          </p:cNvCxnSpPr>
          <p:nvPr/>
        </p:nvCxnSpPr>
        <p:spPr>
          <a:xfrm>
            <a:off x="4170837" y="3386281"/>
            <a:ext cx="0" cy="37523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2" name="Oval 11">
            <a:extLst>
              <a:ext uri="{FF2B5EF4-FFF2-40B4-BE49-F238E27FC236}">
                <a16:creationId xmlns:a16="http://schemas.microsoft.com/office/drawing/2014/main" id="{FA21B63A-FFD8-D954-1433-96779F0FCAC9}"/>
              </a:ext>
            </a:extLst>
          </p:cNvPr>
          <p:cNvSpPr>
            <a:spLocks noChangeAspect="1"/>
          </p:cNvSpPr>
          <p:nvPr/>
        </p:nvSpPr>
        <p:spPr>
          <a:xfrm>
            <a:off x="4116837" y="3761513"/>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 </a:t>
            </a: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23" name="Straight Connector 6">
            <a:extLst>
              <a:ext uri="{FF2B5EF4-FFF2-40B4-BE49-F238E27FC236}">
                <a16:creationId xmlns:a16="http://schemas.microsoft.com/office/drawing/2014/main" id="{CE4DE66F-5EC4-9BB6-0A92-3E4C04D73D20}"/>
              </a:ext>
            </a:extLst>
          </p:cNvPr>
          <p:cNvCxnSpPr>
            <a:cxnSpLocks/>
          </p:cNvCxnSpPr>
          <p:nvPr/>
        </p:nvCxnSpPr>
        <p:spPr>
          <a:xfrm>
            <a:off x="5117698" y="3882117"/>
            <a:ext cx="0" cy="5931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Oval 12">
            <a:extLst>
              <a:ext uri="{FF2B5EF4-FFF2-40B4-BE49-F238E27FC236}">
                <a16:creationId xmlns:a16="http://schemas.microsoft.com/office/drawing/2014/main" id="{7655633D-64CB-35D7-60A6-C6108F56B4A5}"/>
              </a:ext>
            </a:extLst>
          </p:cNvPr>
          <p:cNvSpPr>
            <a:spLocks noChangeAspect="1"/>
          </p:cNvSpPr>
          <p:nvPr/>
        </p:nvSpPr>
        <p:spPr>
          <a:xfrm>
            <a:off x="5066854" y="3774117"/>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25" name="Straight Connector 9">
            <a:extLst>
              <a:ext uri="{FF2B5EF4-FFF2-40B4-BE49-F238E27FC236}">
                <a16:creationId xmlns:a16="http://schemas.microsoft.com/office/drawing/2014/main" id="{F0C2EF0D-74DF-6A3A-4DCD-75411DAF5D8D}"/>
              </a:ext>
            </a:extLst>
          </p:cNvPr>
          <p:cNvCxnSpPr>
            <a:cxnSpLocks/>
          </p:cNvCxnSpPr>
          <p:nvPr/>
        </p:nvCxnSpPr>
        <p:spPr>
          <a:xfrm>
            <a:off x="6495611" y="3413106"/>
            <a:ext cx="0" cy="375231"/>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Oval 11">
            <a:extLst>
              <a:ext uri="{FF2B5EF4-FFF2-40B4-BE49-F238E27FC236}">
                <a16:creationId xmlns:a16="http://schemas.microsoft.com/office/drawing/2014/main" id="{FB5BA2EA-F3A9-07BF-B8B8-AD83D5AFE71E}"/>
              </a:ext>
            </a:extLst>
          </p:cNvPr>
          <p:cNvSpPr>
            <a:spLocks noChangeAspect="1"/>
          </p:cNvSpPr>
          <p:nvPr/>
        </p:nvSpPr>
        <p:spPr>
          <a:xfrm>
            <a:off x="6450436" y="3802626"/>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 </a:t>
            </a: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27" name="Straight Connector 6">
            <a:extLst>
              <a:ext uri="{FF2B5EF4-FFF2-40B4-BE49-F238E27FC236}">
                <a16:creationId xmlns:a16="http://schemas.microsoft.com/office/drawing/2014/main" id="{D53DA760-6709-3F48-E644-92C70301340F}"/>
              </a:ext>
            </a:extLst>
          </p:cNvPr>
          <p:cNvCxnSpPr>
            <a:cxnSpLocks/>
          </p:cNvCxnSpPr>
          <p:nvPr/>
        </p:nvCxnSpPr>
        <p:spPr>
          <a:xfrm>
            <a:off x="7239639" y="3896338"/>
            <a:ext cx="0" cy="21101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Oval 12">
            <a:extLst>
              <a:ext uri="{FF2B5EF4-FFF2-40B4-BE49-F238E27FC236}">
                <a16:creationId xmlns:a16="http://schemas.microsoft.com/office/drawing/2014/main" id="{905ECA1F-8743-EA12-1608-54620BE5611E}"/>
              </a:ext>
            </a:extLst>
          </p:cNvPr>
          <p:cNvSpPr>
            <a:spLocks noChangeAspect="1"/>
          </p:cNvSpPr>
          <p:nvPr/>
        </p:nvSpPr>
        <p:spPr>
          <a:xfrm>
            <a:off x="7188795" y="3788338"/>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29" name="Straight Connector 9">
            <a:extLst>
              <a:ext uri="{FF2B5EF4-FFF2-40B4-BE49-F238E27FC236}">
                <a16:creationId xmlns:a16="http://schemas.microsoft.com/office/drawing/2014/main" id="{B987EECF-ADF7-0C8B-8064-8A28C2B7C704}"/>
              </a:ext>
            </a:extLst>
          </p:cNvPr>
          <p:cNvCxnSpPr>
            <a:cxnSpLocks/>
            <a:endCxn id="30" idx="0"/>
          </p:cNvCxnSpPr>
          <p:nvPr/>
        </p:nvCxnSpPr>
        <p:spPr>
          <a:xfrm>
            <a:off x="8515484" y="3486493"/>
            <a:ext cx="0" cy="301845"/>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Oval 11">
            <a:extLst>
              <a:ext uri="{FF2B5EF4-FFF2-40B4-BE49-F238E27FC236}">
                <a16:creationId xmlns:a16="http://schemas.microsoft.com/office/drawing/2014/main" id="{A62FEFA0-88BA-C652-6D34-D2A684C2433F}"/>
              </a:ext>
            </a:extLst>
          </p:cNvPr>
          <p:cNvSpPr>
            <a:spLocks noChangeAspect="1"/>
          </p:cNvSpPr>
          <p:nvPr/>
        </p:nvSpPr>
        <p:spPr>
          <a:xfrm>
            <a:off x="8461484" y="3788338"/>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 </a:t>
            </a: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31" name="Straight Connector 6">
            <a:extLst>
              <a:ext uri="{FF2B5EF4-FFF2-40B4-BE49-F238E27FC236}">
                <a16:creationId xmlns:a16="http://schemas.microsoft.com/office/drawing/2014/main" id="{A75D6C01-9586-76FF-1B8A-00ADEEE80490}"/>
              </a:ext>
            </a:extLst>
          </p:cNvPr>
          <p:cNvCxnSpPr>
            <a:cxnSpLocks/>
          </p:cNvCxnSpPr>
          <p:nvPr/>
        </p:nvCxnSpPr>
        <p:spPr>
          <a:xfrm>
            <a:off x="9426662" y="3896338"/>
            <a:ext cx="0" cy="59316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2" name="Oval 12">
            <a:extLst>
              <a:ext uri="{FF2B5EF4-FFF2-40B4-BE49-F238E27FC236}">
                <a16:creationId xmlns:a16="http://schemas.microsoft.com/office/drawing/2014/main" id="{52AA6178-F5BD-9A46-3867-A35653C31767}"/>
              </a:ext>
            </a:extLst>
          </p:cNvPr>
          <p:cNvSpPr>
            <a:spLocks noChangeAspect="1"/>
          </p:cNvSpPr>
          <p:nvPr/>
        </p:nvSpPr>
        <p:spPr>
          <a:xfrm>
            <a:off x="9375818" y="3788338"/>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cxnSp>
        <p:nvCxnSpPr>
          <p:cNvPr id="33" name="Straight Connector 9">
            <a:extLst>
              <a:ext uri="{FF2B5EF4-FFF2-40B4-BE49-F238E27FC236}">
                <a16:creationId xmlns:a16="http://schemas.microsoft.com/office/drawing/2014/main" id="{804157BB-1EED-E895-0DFE-CDFE5689D450}"/>
              </a:ext>
            </a:extLst>
          </p:cNvPr>
          <p:cNvCxnSpPr>
            <a:cxnSpLocks/>
            <a:endCxn id="34" idx="0"/>
          </p:cNvCxnSpPr>
          <p:nvPr/>
        </p:nvCxnSpPr>
        <p:spPr>
          <a:xfrm>
            <a:off x="10876881" y="3530943"/>
            <a:ext cx="0" cy="257395"/>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4" name="Oval 11">
            <a:extLst>
              <a:ext uri="{FF2B5EF4-FFF2-40B4-BE49-F238E27FC236}">
                <a16:creationId xmlns:a16="http://schemas.microsoft.com/office/drawing/2014/main" id="{69284E28-1DEC-3328-D894-3E80D20C8A5E}"/>
              </a:ext>
            </a:extLst>
          </p:cNvPr>
          <p:cNvSpPr>
            <a:spLocks noChangeAspect="1"/>
          </p:cNvSpPr>
          <p:nvPr/>
        </p:nvSpPr>
        <p:spPr>
          <a:xfrm>
            <a:off x="10822881" y="3788338"/>
            <a:ext cx="108000" cy="108000"/>
          </a:xfrm>
          <a:prstGeom prst="ellipse">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rPr>
              <a:t> </a:t>
            </a:r>
            <a:endParaRPr kumimoji="0" lang="en-US" sz="1351" b="0" i="0" u="none" strike="noStrike" kern="1200" cap="none" spc="0" normalizeH="0" baseline="0" noProof="0" dirty="0">
              <a:ln>
                <a:noFill/>
              </a:ln>
              <a:solidFill>
                <a:prstClr val="black">
                  <a:lumMod val="50000"/>
                  <a:lumOff val="50000"/>
                </a:prstClr>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37916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AF9166F2-9CB3-8E1E-C3C2-7ABF2A143F70}"/>
              </a:ext>
            </a:extLst>
          </p:cNvPr>
          <p:cNvSpPr/>
          <p:nvPr/>
        </p:nvSpPr>
        <p:spPr>
          <a:xfrm>
            <a:off x="8141110" y="3908297"/>
            <a:ext cx="3733480" cy="2191690"/>
          </a:xfrm>
          <a:prstGeom prst="roundRect">
            <a:avLst>
              <a:gd name="adj" fmla="val 503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3" name="CaixaDeTexto 2">
            <a:extLst>
              <a:ext uri="{FF2B5EF4-FFF2-40B4-BE49-F238E27FC236}">
                <a16:creationId xmlns:a16="http://schemas.microsoft.com/office/drawing/2014/main" id="{DD604B5C-8440-0057-FFDB-04EC6746B297}"/>
              </a:ext>
            </a:extLst>
          </p:cNvPr>
          <p:cNvSpPr txBox="1"/>
          <p:nvPr/>
        </p:nvSpPr>
        <p:spPr>
          <a:xfrm>
            <a:off x="318652" y="163442"/>
            <a:ext cx="7952708" cy="1384995"/>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Marco Regulatório - Cenário no Brasil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400" b="0" i="0" u="none" strike="noStrike" kern="1200" cap="none" spc="0" normalizeH="0" baseline="0" noProof="0" dirty="0">
                <a:ln>
                  <a:noFill/>
                </a:ln>
                <a:solidFill>
                  <a:srgbClr val="FFC000"/>
                </a:solidFill>
                <a:effectLst/>
                <a:uLnTx/>
                <a:uFillTx/>
                <a:latin typeface="Montserrat ExtraBold" pitchFamily="2" charset="77"/>
                <a:ea typeface="Open Sans Extrabold" panose="020B0906030804020204" pitchFamily="34" charset="0"/>
                <a:cs typeface="Open Sans Extrabold" panose="020B0906030804020204" pitchFamily="34" charset="0"/>
              </a:rPr>
              <a:t>Destaques</a:t>
            </a:r>
          </a:p>
        </p:txBody>
      </p:sp>
      <p:sp>
        <p:nvSpPr>
          <p:cNvPr id="4" name="CaixaDeTexto 3">
            <a:extLst>
              <a:ext uri="{FF2B5EF4-FFF2-40B4-BE49-F238E27FC236}">
                <a16:creationId xmlns:a16="http://schemas.microsoft.com/office/drawing/2014/main" id="{139CB297-2DD0-69C0-59D7-A2296D9F1926}"/>
              </a:ext>
            </a:extLst>
          </p:cNvPr>
          <p:cNvSpPr txBox="1"/>
          <p:nvPr/>
        </p:nvSpPr>
        <p:spPr>
          <a:xfrm>
            <a:off x="1460576" y="2611592"/>
            <a:ext cx="1308545" cy="2246769"/>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Política Nacional sobre Mudança do Clima (PNMC)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Definição:</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PMR</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PMI</a:t>
            </a:r>
          </a:p>
          <a:p>
            <a:pPr marL="171450" marR="0" lvl="0" indent="-171450" algn="ctr" defTabSz="914400" rtl="0" eaLnBrk="1" fontAlgn="auto" latinLnBrk="0" hangingPunct="1">
              <a:lnSpc>
                <a:spcPct val="100000"/>
              </a:lnSpc>
              <a:spcBef>
                <a:spcPts val="0"/>
              </a:spcBef>
              <a:spcAft>
                <a:spcPts val="0"/>
              </a:spcAft>
              <a:buClrTx/>
              <a:buSzTx/>
              <a:buFontTx/>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NDC: instrumento que compila as metas dos países integrantes do Acordo de Paris</a:t>
            </a:r>
          </a:p>
        </p:txBody>
      </p:sp>
      <p:sp>
        <p:nvSpPr>
          <p:cNvPr id="5" name="CaixaDeTexto 4">
            <a:extLst>
              <a:ext uri="{FF2B5EF4-FFF2-40B4-BE49-F238E27FC236}">
                <a16:creationId xmlns:a16="http://schemas.microsoft.com/office/drawing/2014/main" id="{4AFBE024-27E0-360D-EF82-C9407DFEE3DE}"/>
              </a:ext>
            </a:extLst>
          </p:cNvPr>
          <p:cNvSpPr txBox="1"/>
          <p:nvPr/>
        </p:nvSpPr>
        <p:spPr>
          <a:xfrm>
            <a:off x="6180627" y="2559864"/>
            <a:ext cx="1308545" cy="209288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Projeto de Lei nº 528/2021, que institui o Mercado Brasileiro de Redução de Emissões (MBRE) - voltado para  regular a compra e venda de créditos de carbono no Brasil.</a:t>
            </a:r>
          </a:p>
        </p:txBody>
      </p:sp>
      <p:sp>
        <p:nvSpPr>
          <p:cNvPr id="6" name="CaixaDeTexto 5">
            <a:extLst>
              <a:ext uri="{FF2B5EF4-FFF2-40B4-BE49-F238E27FC236}">
                <a16:creationId xmlns:a16="http://schemas.microsoft.com/office/drawing/2014/main" id="{8B1E8075-8E50-4FFA-2DCD-423DB468DF57}"/>
              </a:ext>
            </a:extLst>
          </p:cNvPr>
          <p:cNvSpPr txBox="1"/>
          <p:nvPr/>
        </p:nvSpPr>
        <p:spPr>
          <a:xfrm>
            <a:off x="3705594" y="2342495"/>
            <a:ext cx="1265287" cy="1015663"/>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Decreto nº 10.144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Redução de GEE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srgbClr val="777777"/>
                </a:solidFill>
                <a:effectLst/>
                <a:uLnTx/>
                <a:uFillTx/>
                <a:latin typeface="Montserrat" panose="00000500000000000000" pitchFamily="2" charset="0"/>
                <a:ea typeface="Lato" panose="020F0502020204030203" pitchFamily="34" charset="0"/>
                <a:cs typeface="Lato" panose="020F0502020204030203" pitchFamily="34" charset="0"/>
              </a:rPr>
              <a:t>Programa Floresta + Carbono</a:t>
            </a:r>
            <a:endPar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endParaRPr>
          </a:p>
        </p:txBody>
      </p:sp>
      <p:sp>
        <p:nvSpPr>
          <p:cNvPr id="7" name="CaixaDeTexto 6">
            <a:extLst>
              <a:ext uri="{FF2B5EF4-FFF2-40B4-BE49-F238E27FC236}">
                <a16:creationId xmlns:a16="http://schemas.microsoft.com/office/drawing/2014/main" id="{DDABC8B2-0144-209B-8885-B92BB871A35B}"/>
              </a:ext>
            </a:extLst>
          </p:cNvPr>
          <p:cNvSpPr txBox="1"/>
          <p:nvPr/>
        </p:nvSpPr>
        <p:spPr>
          <a:xfrm>
            <a:off x="8486620" y="2462920"/>
            <a:ext cx="2934457" cy="1015663"/>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Decreto nº 11.075, de 19 de maio de 2022 -  Planos Setoriais de Mitigação das Mudanças Climáticas e institui o Sistema Nacional de Redução de Emissões de Gases de Efeito Estufa; conceitos de crédito de carbono - crédito de metano</a:t>
            </a:r>
          </a:p>
        </p:txBody>
      </p:sp>
      <p:sp>
        <p:nvSpPr>
          <p:cNvPr id="8" name="CaixaDeTexto 7">
            <a:extLst>
              <a:ext uri="{FF2B5EF4-FFF2-40B4-BE49-F238E27FC236}">
                <a16:creationId xmlns:a16="http://schemas.microsoft.com/office/drawing/2014/main" id="{54DB4A11-AB8A-5AC2-1A7E-E8E064E4B6BA}"/>
              </a:ext>
            </a:extLst>
          </p:cNvPr>
          <p:cNvSpPr txBox="1"/>
          <p:nvPr/>
        </p:nvSpPr>
        <p:spPr>
          <a:xfrm>
            <a:off x="8199927" y="3980447"/>
            <a:ext cx="3672000" cy="209288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Decreto nº 11.075  estabelece nove setores como elegíveis para planos de redução de emissões de gases de efeito estufa, em linha com o que já previa a Política Nacional sobre Mudança do Clima: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geração e distribuição de energia Elétrica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transporte público urbano e sistemas modais de transporte interestadual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Industria química fina e de base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Industria de papel e celulose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Mineração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Industria construção civil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Serviços de saúde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agropecuária</a:t>
            </a:r>
          </a:p>
        </p:txBody>
      </p:sp>
      <p:cxnSp>
        <p:nvCxnSpPr>
          <p:cNvPr id="9" name="Straight Connector 5">
            <a:extLst>
              <a:ext uri="{FF2B5EF4-FFF2-40B4-BE49-F238E27FC236}">
                <a16:creationId xmlns:a16="http://schemas.microsoft.com/office/drawing/2014/main" id="{1788C7D7-2CC5-D59C-EB6D-32842E55C322}"/>
              </a:ext>
            </a:extLst>
          </p:cNvPr>
          <p:cNvCxnSpPr>
            <a:cxnSpLocks/>
          </p:cNvCxnSpPr>
          <p:nvPr/>
        </p:nvCxnSpPr>
        <p:spPr>
          <a:xfrm flipV="1">
            <a:off x="1731033" y="1987063"/>
            <a:ext cx="8681328" cy="27442"/>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6">
            <a:extLst>
              <a:ext uri="{FF2B5EF4-FFF2-40B4-BE49-F238E27FC236}">
                <a16:creationId xmlns:a16="http://schemas.microsoft.com/office/drawing/2014/main" id="{AE24AE66-3127-0CEB-5CE8-44FC8926480D}"/>
              </a:ext>
            </a:extLst>
          </p:cNvPr>
          <p:cNvCxnSpPr>
            <a:cxnSpLocks/>
          </p:cNvCxnSpPr>
          <p:nvPr/>
        </p:nvCxnSpPr>
        <p:spPr>
          <a:xfrm>
            <a:off x="2117182" y="2058585"/>
            <a:ext cx="0" cy="48428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Oval 12">
            <a:extLst>
              <a:ext uri="{FF2B5EF4-FFF2-40B4-BE49-F238E27FC236}">
                <a16:creationId xmlns:a16="http://schemas.microsoft.com/office/drawing/2014/main" id="{D2E813D3-AF2E-E87E-B0B6-BE2C0CA6E4BF}"/>
              </a:ext>
            </a:extLst>
          </p:cNvPr>
          <p:cNvSpPr>
            <a:spLocks noChangeAspect="1"/>
          </p:cNvSpPr>
          <p:nvPr/>
        </p:nvSpPr>
        <p:spPr>
          <a:xfrm>
            <a:off x="2066338" y="1950585"/>
            <a:ext cx="108000" cy="10800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A6CF"/>
              </a:solidFill>
              <a:effectLst/>
              <a:uLnTx/>
              <a:uFillTx/>
              <a:latin typeface="Montserrat" panose="00000500000000000000" pitchFamily="2" charset="0"/>
              <a:ea typeface="+mn-ea"/>
              <a:cs typeface="+mn-cs"/>
            </a:endParaRPr>
          </a:p>
        </p:txBody>
      </p:sp>
      <p:cxnSp>
        <p:nvCxnSpPr>
          <p:cNvPr id="12" name="Straight Connector 6">
            <a:extLst>
              <a:ext uri="{FF2B5EF4-FFF2-40B4-BE49-F238E27FC236}">
                <a16:creationId xmlns:a16="http://schemas.microsoft.com/office/drawing/2014/main" id="{39187F84-70C3-7C34-BAEE-EEFE9D7B1E13}"/>
              </a:ext>
            </a:extLst>
          </p:cNvPr>
          <p:cNvCxnSpPr>
            <a:cxnSpLocks/>
          </p:cNvCxnSpPr>
          <p:nvPr/>
        </p:nvCxnSpPr>
        <p:spPr>
          <a:xfrm>
            <a:off x="6856389" y="2006894"/>
            <a:ext cx="0" cy="604698"/>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EDAAC8C-D49B-8871-DBCF-2BE9868DBEE2}"/>
              </a:ext>
            </a:extLst>
          </p:cNvPr>
          <p:cNvSpPr>
            <a:spLocks noChangeAspect="1"/>
          </p:cNvSpPr>
          <p:nvPr/>
        </p:nvSpPr>
        <p:spPr>
          <a:xfrm>
            <a:off x="6763834" y="1926510"/>
            <a:ext cx="108000" cy="10800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A6CF"/>
              </a:solidFill>
              <a:effectLst/>
              <a:uLnTx/>
              <a:uFillTx/>
              <a:latin typeface="Montserrat" panose="00000500000000000000" pitchFamily="2" charset="0"/>
              <a:ea typeface="+mn-ea"/>
              <a:cs typeface="+mn-cs"/>
            </a:endParaRPr>
          </a:p>
        </p:txBody>
      </p:sp>
      <p:cxnSp>
        <p:nvCxnSpPr>
          <p:cNvPr id="14" name="Straight Connector 6">
            <a:extLst>
              <a:ext uri="{FF2B5EF4-FFF2-40B4-BE49-F238E27FC236}">
                <a16:creationId xmlns:a16="http://schemas.microsoft.com/office/drawing/2014/main" id="{98334942-569F-C4E2-E976-FAE36875F52D}"/>
              </a:ext>
            </a:extLst>
          </p:cNvPr>
          <p:cNvCxnSpPr>
            <a:cxnSpLocks/>
          </p:cNvCxnSpPr>
          <p:nvPr/>
        </p:nvCxnSpPr>
        <p:spPr>
          <a:xfrm>
            <a:off x="4336091" y="2045912"/>
            <a:ext cx="0" cy="25712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Oval 12">
            <a:extLst>
              <a:ext uri="{FF2B5EF4-FFF2-40B4-BE49-F238E27FC236}">
                <a16:creationId xmlns:a16="http://schemas.microsoft.com/office/drawing/2014/main" id="{EE1ECD97-F5BD-1C3E-523C-9C60E9BA7178}"/>
              </a:ext>
            </a:extLst>
          </p:cNvPr>
          <p:cNvSpPr>
            <a:spLocks noChangeAspect="1"/>
          </p:cNvSpPr>
          <p:nvPr/>
        </p:nvSpPr>
        <p:spPr>
          <a:xfrm>
            <a:off x="4285247" y="1937912"/>
            <a:ext cx="108000" cy="10800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A6CF"/>
              </a:solidFill>
              <a:effectLst/>
              <a:uLnTx/>
              <a:uFillTx/>
              <a:latin typeface="Montserrat" panose="00000500000000000000" pitchFamily="2" charset="0"/>
              <a:ea typeface="+mn-ea"/>
              <a:cs typeface="+mn-cs"/>
            </a:endParaRPr>
          </a:p>
        </p:txBody>
      </p:sp>
      <p:cxnSp>
        <p:nvCxnSpPr>
          <p:cNvPr id="16" name="Straight Connector 6">
            <a:extLst>
              <a:ext uri="{FF2B5EF4-FFF2-40B4-BE49-F238E27FC236}">
                <a16:creationId xmlns:a16="http://schemas.microsoft.com/office/drawing/2014/main" id="{A3673E87-74CF-49F6-DBC0-5B614A5A00BB}"/>
              </a:ext>
            </a:extLst>
          </p:cNvPr>
          <p:cNvCxnSpPr>
            <a:cxnSpLocks/>
          </p:cNvCxnSpPr>
          <p:nvPr/>
        </p:nvCxnSpPr>
        <p:spPr>
          <a:xfrm>
            <a:off x="10061850" y="2115032"/>
            <a:ext cx="0" cy="257127"/>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Oval 12">
            <a:extLst>
              <a:ext uri="{FF2B5EF4-FFF2-40B4-BE49-F238E27FC236}">
                <a16:creationId xmlns:a16="http://schemas.microsoft.com/office/drawing/2014/main" id="{BFD60C44-51CD-A625-1E06-CCF3A4D8A71E}"/>
              </a:ext>
            </a:extLst>
          </p:cNvPr>
          <p:cNvSpPr>
            <a:spLocks noChangeAspect="1"/>
          </p:cNvSpPr>
          <p:nvPr/>
        </p:nvSpPr>
        <p:spPr>
          <a:xfrm>
            <a:off x="9953850" y="1942421"/>
            <a:ext cx="108000" cy="10800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26A6CF"/>
              </a:solidFill>
              <a:effectLst/>
              <a:uLnTx/>
              <a:uFillTx/>
              <a:latin typeface="Montserrat" panose="00000500000000000000" pitchFamily="2" charset="0"/>
              <a:ea typeface="+mn-ea"/>
              <a:cs typeface="+mn-cs"/>
            </a:endParaRPr>
          </a:p>
        </p:txBody>
      </p:sp>
      <p:sp>
        <p:nvSpPr>
          <p:cNvPr id="18" name="Retângulo: Cantos Arredondados 17">
            <a:extLst>
              <a:ext uri="{FF2B5EF4-FFF2-40B4-BE49-F238E27FC236}">
                <a16:creationId xmlns:a16="http://schemas.microsoft.com/office/drawing/2014/main" id="{3F579D0C-3352-69E5-71FB-3358CB9556D0}"/>
              </a:ext>
            </a:extLst>
          </p:cNvPr>
          <p:cNvSpPr/>
          <p:nvPr/>
        </p:nvSpPr>
        <p:spPr>
          <a:xfrm>
            <a:off x="1497056" y="2542873"/>
            <a:ext cx="1308545" cy="2300623"/>
          </a:xfrm>
          <a:prstGeom prst="roundRect">
            <a:avLst>
              <a:gd name="adj" fmla="val 503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19" name="Retângulo: Cantos Arredondados 18">
            <a:extLst>
              <a:ext uri="{FF2B5EF4-FFF2-40B4-BE49-F238E27FC236}">
                <a16:creationId xmlns:a16="http://schemas.microsoft.com/office/drawing/2014/main" id="{5BE62110-DC59-0169-CED3-04FC2B0A72A7}"/>
              </a:ext>
            </a:extLst>
          </p:cNvPr>
          <p:cNvSpPr/>
          <p:nvPr/>
        </p:nvSpPr>
        <p:spPr>
          <a:xfrm>
            <a:off x="3681818" y="2288313"/>
            <a:ext cx="1308545" cy="1185885"/>
          </a:xfrm>
          <a:prstGeom prst="roundRect">
            <a:avLst>
              <a:gd name="adj" fmla="val 503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0" name="Retângulo: Cantos Arredondados 19">
            <a:extLst>
              <a:ext uri="{FF2B5EF4-FFF2-40B4-BE49-F238E27FC236}">
                <a16:creationId xmlns:a16="http://schemas.microsoft.com/office/drawing/2014/main" id="{428BE648-91AD-AADE-C8BC-F0CFD419E8A2}"/>
              </a:ext>
            </a:extLst>
          </p:cNvPr>
          <p:cNvSpPr/>
          <p:nvPr/>
        </p:nvSpPr>
        <p:spPr>
          <a:xfrm>
            <a:off x="6152739" y="2491183"/>
            <a:ext cx="1407301" cy="2191690"/>
          </a:xfrm>
          <a:prstGeom prst="roundRect">
            <a:avLst>
              <a:gd name="adj" fmla="val 503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1" name="Retângulo: Cantos Arredondados 20">
            <a:extLst>
              <a:ext uri="{FF2B5EF4-FFF2-40B4-BE49-F238E27FC236}">
                <a16:creationId xmlns:a16="http://schemas.microsoft.com/office/drawing/2014/main" id="{1DCB0C1F-AE10-C399-0AD3-6EC1E6A8A31A}"/>
              </a:ext>
            </a:extLst>
          </p:cNvPr>
          <p:cNvSpPr/>
          <p:nvPr/>
        </p:nvSpPr>
        <p:spPr>
          <a:xfrm>
            <a:off x="8398387" y="2372159"/>
            <a:ext cx="3218927" cy="1102040"/>
          </a:xfrm>
          <a:prstGeom prst="roundRect">
            <a:avLst>
              <a:gd name="adj" fmla="val 5030"/>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black"/>
              </a:solidFill>
              <a:effectLst/>
              <a:uLnTx/>
              <a:uFillTx/>
              <a:latin typeface="Montserrat" panose="00000500000000000000" pitchFamily="2" charset="0"/>
              <a:ea typeface="+mn-ea"/>
              <a:cs typeface="+mn-cs"/>
            </a:endParaRPr>
          </a:p>
        </p:txBody>
      </p:sp>
      <p:sp>
        <p:nvSpPr>
          <p:cNvPr id="22" name="Seta: para a Direita 21">
            <a:extLst>
              <a:ext uri="{FF2B5EF4-FFF2-40B4-BE49-F238E27FC236}">
                <a16:creationId xmlns:a16="http://schemas.microsoft.com/office/drawing/2014/main" id="{0AE653DC-954A-EC76-8926-D1DC37F59A94}"/>
              </a:ext>
            </a:extLst>
          </p:cNvPr>
          <p:cNvSpPr/>
          <p:nvPr/>
        </p:nvSpPr>
        <p:spPr>
          <a:xfrm rot="5400000">
            <a:off x="9808122" y="3431610"/>
            <a:ext cx="399456" cy="484632"/>
          </a:xfrm>
          <a:prstGeom prst="rightArrow">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23" name="CaixaDeTexto 22">
            <a:extLst>
              <a:ext uri="{FF2B5EF4-FFF2-40B4-BE49-F238E27FC236}">
                <a16:creationId xmlns:a16="http://schemas.microsoft.com/office/drawing/2014/main" id="{DA912230-8BC7-4B95-2E81-61EEC9DB53B8}"/>
              </a:ext>
            </a:extLst>
          </p:cNvPr>
          <p:cNvSpPr txBox="1"/>
          <p:nvPr/>
        </p:nvSpPr>
        <p:spPr>
          <a:xfrm>
            <a:off x="1745084" y="1739240"/>
            <a:ext cx="718929" cy="24622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2009</a:t>
            </a:r>
          </a:p>
        </p:txBody>
      </p:sp>
      <p:sp>
        <p:nvSpPr>
          <p:cNvPr id="24" name="CaixaDeTexto 23">
            <a:extLst>
              <a:ext uri="{FF2B5EF4-FFF2-40B4-BE49-F238E27FC236}">
                <a16:creationId xmlns:a16="http://schemas.microsoft.com/office/drawing/2014/main" id="{D97AECB5-1F15-F9BE-AC47-27DB647C348F}"/>
              </a:ext>
            </a:extLst>
          </p:cNvPr>
          <p:cNvSpPr txBox="1"/>
          <p:nvPr/>
        </p:nvSpPr>
        <p:spPr>
          <a:xfrm>
            <a:off x="3976625" y="1672630"/>
            <a:ext cx="718929" cy="24622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2019</a:t>
            </a:r>
          </a:p>
        </p:txBody>
      </p:sp>
      <p:sp>
        <p:nvSpPr>
          <p:cNvPr id="25" name="CaixaDeTexto 24">
            <a:extLst>
              <a:ext uri="{FF2B5EF4-FFF2-40B4-BE49-F238E27FC236}">
                <a16:creationId xmlns:a16="http://schemas.microsoft.com/office/drawing/2014/main" id="{5AC3E750-B649-5D20-1B38-4252D8DC6670}"/>
              </a:ext>
            </a:extLst>
          </p:cNvPr>
          <p:cNvSpPr txBox="1"/>
          <p:nvPr/>
        </p:nvSpPr>
        <p:spPr>
          <a:xfrm>
            <a:off x="6458370" y="1662838"/>
            <a:ext cx="718929" cy="24622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2021</a:t>
            </a:r>
          </a:p>
        </p:txBody>
      </p:sp>
      <p:sp>
        <p:nvSpPr>
          <p:cNvPr id="26" name="CaixaDeTexto 25">
            <a:extLst>
              <a:ext uri="{FF2B5EF4-FFF2-40B4-BE49-F238E27FC236}">
                <a16:creationId xmlns:a16="http://schemas.microsoft.com/office/drawing/2014/main" id="{795724F8-3B9C-0270-AEB6-93029E5C317B}"/>
              </a:ext>
            </a:extLst>
          </p:cNvPr>
          <p:cNvSpPr txBox="1"/>
          <p:nvPr/>
        </p:nvSpPr>
        <p:spPr>
          <a:xfrm>
            <a:off x="9594385" y="1667995"/>
            <a:ext cx="718929" cy="246221"/>
          </a:xfrm>
          <a:prstGeom prst="rect">
            <a:avLst/>
          </a:prstGeom>
          <a:noFill/>
        </p:spPr>
        <p:txBody>
          <a:bodyPr wrap="square" rtlCol="0">
            <a:spAutoFit/>
          </a:bodyPr>
          <a:lstStyle>
            <a:defPPr>
              <a:defRPr lang="en-US"/>
            </a:defPPr>
            <a:lvl1pPr algn="ctr">
              <a:defRPr sz="800">
                <a:latin typeface="Lato" panose="020F0502020204030203" pitchFamily="34" charset="0"/>
                <a:ea typeface="Lato" panose="020F0502020204030203" pitchFamily="34" charset="0"/>
                <a:cs typeface="Lato" panose="020F050202020403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Lato" panose="020F0502020204030203" pitchFamily="34" charset="0"/>
                <a:cs typeface="Lato" panose="020F0502020204030203" pitchFamily="34" charset="0"/>
              </a:rPr>
              <a:t>2022</a:t>
            </a:r>
          </a:p>
        </p:txBody>
      </p:sp>
    </p:spTree>
    <p:extLst>
      <p:ext uri="{BB962C8B-B14F-4D97-AF65-F5344CB8AC3E}">
        <p14:creationId xmlns:p14="http://schemas.microsoft.com/office/powerpoint/2010/main" val="1030236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12E2B97E-E8B0-75BE-B138-D98C9AC406D5}"/>
              </a:ext>
            </a:extLst>
          </p:cNvPr>
          <p:cNvSpPr/>
          <p:nvPr/>
        </p:nvSpPr>
        <p:spPr>
          <a:xfrm>
            <a:off x="7119363" y="2634594"/>
            <a:ext cx="3630266" cy="232046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pt-BR" sz="135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4" name="Retângulo 3">
            <a:extLst>
              <a:ext uri="{FF2B5EF4-FFF2-40B4-BE49-F238E27FC236}">
                <a16:creationId xmlns:a16="http://schemas.microsoft.com/office/drawing/2014/main" id="{6A27DBDD-1088-BD19-37D0-BDA985EBE250}"/>
              </a:ext>
            </a:extLst>
          </p:cNvPr>
          <p:cNvSpPr/>
          <p:nvPr/>
        </p:nvSpPr>
        <p:spPr>
          <a:xfrm>
            <a:off x="7531510" y="352058"/>
            <a:ext cx="4272611" cy="1938992"/>
          </a:xfrm>
          <a:prstGeom prst="rect">
            <a:avLst/>
          </a:prstGeom>
        </p:spPr>
        <p:txBody>
          <a:bodyPr wrap="square">
            <a:spAutoFit/>
          </a:bodyPr>
          <a:lstStyle/>
          <a:p>
            <a:pPr marL="0" marR="0" lvl="0" indent="0" algn="r" defTabSz="457189"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É importante dar coerência, integridade e credibilidade para os Relatos de Sustentabilidade</a:t>
            </a:r>
          </a:p>
        </p:txBody>
      </p:sp>
      <p:sp>
        <p:nvSpPr>
          <p:cNvPr id="5" name="CaixaDeTexto 4">
            <a:extLst>
              <a:ext uri="{FF2B5EF4-FFF2-40B4-BE49-F238E27FC236}">
                <a16:creationId xmlns:a16="http://schemas.microsoft.com/office/drawing/2014/main" id="{83A7C14B-EA09-8C21-7210-A7A3E1BE902D}"/>
              </a:ext>
            </a:extLst>
          </p:cNvPr>
          <p:cNvSpPr txBox="1"/>
          <p:nvPr/>
        </p:nvSpPr>
        <p:spPr>
          <a:xfrm>
            <a:off x="3293896" y="2179251"/>
            <a:ext cx="217667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 encontro do </a:t>
            </a:r>
            <a:r>
              <a:rPr kumimoji="0" lang="pt-BR" sz="1600" b="0" i="1" u="none" strike="noStrike" kern="1200" cap="none" spc="0" normalizeH="0" baseline="0" noProof="0" dirty="0" err="1">
                <a:ln>
                  <a:noFill/>
                </a:ln>
                <a:solidFill>
                  <a:prstClr val="black"/>
                </a:solidFill>
                <a:effectLst/>
                <a:uLnTx/>
                <a:uFillTx/>
                <a:latin typeface="Montserrat" panose="00000500000000000000" pitchFamily="2" charset="0"/>
                <a:ea typeface="+mn-ea"/>
                <a:cs typeface="+mn-cs"/>
              </a:rPr>
              <a:t>greenwashing</a:t>
            </a:r>
            <a:endParaRPr kumimoji="0" lang="pt-BR"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7" name="CaixaDeTexto 6">
            <a:extLst>
              <a:ext uri="{FF2B5EF4-FFF2-40B4-BE49-F238E27FC236}">
                <a16:creationId xmlns:a16="http://schemas.microsoft.com/office/drawing/2014/main" id="{A454557D-8115-1FE1-64F5-C2CE28844ACE}"/>
              </a:ext>
            </a:extLst>
          </p:cNvPr>
          <p:cNvSpPr txBox="1"/>
          <p:nvPr/>
        </p:nvSpPr>
        <p:spPr>
          <a:xfrm>
            <a:off x="891659" y="3332830"/>
            <a:ext cx="4865967" cy="1513235"/>
          </a:xfrm>
          <a:prstGeom prst="rect">
            <a:avLst/>
          </a:prstGeom>
          <a:noFill/>
        </p:spPr>
        <p:txBody>
          <a:bodyPr wrap="square">
            <a:spAutoFit/>
          </a:bodyPr>
          <a:lstStyle/>
          <a:p>
            <a:pPr marL="214313" marR="0" lvl="0" indent="-214313" algn="l" defTabSz="914400" rtl="0" eaLnBrk="1" fontAlgn="auto" latinLnBrk="0" hangingPunct="1">
              <a:lnSpc>
                <a:spcPct val="100000"/>
              </a:lnSpc>
              <a:spcBef>
                <a:spcPts val="450"/>
              </a:spcBef>
              <a:spcAft>
                <a:spcPts val="0"/>
              </a:spcAft>
              <a:buClrTx/>
              <a:buSzTx/>
              <a:buFont typeface="Wingdings" panose="05000000000000000000" pitchFamily="2" charset="2"/>
              <a:buChar char="§"/>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Metas não vieram acompanhadas com estudo científico e um planejamento de ações;</a:t>
            </a:r>
          </a:p>
          <a:p>
            <a:pPr marL="214313" marR="0" lvl="0" indent="-214313" algn="l" defTabSz="914400" rtl="0" eaLnBrk="1" fontAlgn="auto" latinLnBrk="0" hangingPunct="1">
              <a:lnSpc>
                <a:spcPct val="100000"/>
              </a:lnSpc>
              <a:spcBef>
                <a:spcPts val="450"/>
              </a:spcBef>
              <a:spcAft>
                <a:spcPts val="0"/>
              </a:spcAft>
              <a:buClrTx/>
              <a:buSzTx/>
              <a:buFont typeface="Wingdings" panose="05000000000000000000" pitchFamily="2" charset="2"/>
              <a:buChar char="§"/>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Ações sugeridas por alguns países não vão no cerne do problema;</a:t>
            </a:r>
          </a:p>
          <a:p>
            <a:pPr marL="214313" marR="0" lvl="0" indent="-214313" algn="l" defTabSz="914400" rtl="0" eaLnBrk="1" fontAlgn="auto" latinLnBrk="0" hangingPunct="1">
              <a:lnSpc>
                <a:spcPct val="100000"/>
              </a:lnSpc>
              <a:spcBef>
                <a:spcPts val="450"/>
              </a:spcBef>
              <a:spcAft>
                <a:spcPts val="0"/>
              </a:spcAft>
              <a:buClrTx/>
              <a:buSzTx/>
              <a:buFont typeface="Wingdings" panose="05000000000000000000" pitchFamily="2" charset="2"/>
              <a:buChar char="§"/>
              <a:tabLst/>
              <a:defRPr/>
            </a:pPr>
            <a:r>
              <a:rPr kumimoji="0" lang="pt-BR"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 discussão sobre a alteração da matriz energética ficou em segundo plano.</a:t>
            </a:r>
          </a:p>
        </p:txBody>
      </p:sp>
      <p:sp>
        <p:nvSpPr>
          <p:cNvPr id="8" name="CaixaDeTexto 7">
            <a:extLst>
              <a:ext uri="{FF2B5EF4-FFF2-40B4-BE49-F238E27FC236}">
                <a16:creationId xmlns:a16="http://schemas.microsoft.com/office/drawing/2014/main" id="{E3B9BDA0-0D79-8D18-D1A6-EAEE6D47935C}"/>
              </a:ext>
            </a:extLst>
          </p:cNvPr>
          <p:cNvSpPr txBox="1"/>
          <p:nvPr/>
        </p:nvSpPr>
        <p:spPr>
          <a:xfrm>
            <a:off x="392761" y="285719"/>
            <a:ext cx="3916018" cy="707886"/>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err="1">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Greenwashing</a:t>
            </a:r>
            <a:endPar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endParaRPr>
          </a:p>
        </p:txBody>
      </p:sp>
      <p:sp>
        <p:nvSpPr>
          <p:cNvPr id="9" name="CaixaDeTexto 8">
            <a:extLst>
              <a:ext uri="{FF2B5EF4-FFF2-40B4-BE49-F238E27FC236}">
                <a16:creationId xmlns:a16="http://schemas.microsoft.com/office/drawing/2014/main" id="{3F30329C-41CA-2C1B-D822-7A1CB7E15D7B}"/>
              </a:ext>
            </a:extLst>
          </p:cNvPr>
          <p:cNvSpPr txBox="1"/>
          <p:nvPr/>
        </p:nvSpPr>
        <p:spPr>
          <a:xfrm>
            <a:off x="729844" y="903834"/>
            <a:ext cx="413985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Parece sustentável, mas na prática não faz efeito.</a:t>
            </a:r>
          </a:p>
        </p:txBody>
      </p:sp>
      <p:sp>
        <p:nvSpPr>
          <p:cNvPr id="10" name="Retângulo 9">
            <a:extLst>
              <a:ext uri="{FF2B5EF4-FFF2-40B4-BE49-F238E27FC236}">
                <a16:creationId xmlns:a16="http://schemas.microsoft.com/office/drawing/2014/main" id="{8582C1BA-76F1-0DD5-38C9-CF14DC3EF119}"/>
              </a:ext>
            </a:extLst>
          </p:cNvPr>
          <p:cNvSpPr/>
          <p:nvPr/>
        </p:nvSpPr>
        <p:spPr>
          <a:xfrm>
            <a:off x="7095295" y="5088680"/>
            <a:ext cx="3654334" cy="10391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14313" marR="0" lvl="0" indent="-214313" algn="ctr"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pt-BR" sz="135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11" name="CaixaDeTexto 10">
            <a:extLst>
              <a:ext uri="{FF2B5EF4-FFF2-40B4-BE49-F238E27FC236}">
                <a16:creationId xmlns:a16="http://schemas.microsoft.com/office/drawing/2014/main" id="{CCC0649D-3592-038C-925F-D69D7C90F015}"/>
              </a:ext>
            </a:extLst>
          </p:cNvPr>
          <p:cNvSpPr txBox="1"/>
          <p:nvPr/>
        </p:nvSpPr>
        <p:spPr>
          <a:xfrm>
            <a:off x="2857206" y="4941065"/>
            <a:ext cx="3946212"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FFC000"/>
                </a:solidFill>
                <a:effectLst/>
                <a:uLnTx/>
                <a:uFillTx/>
                <a:latin typeface="Montserrat" panose="00000500000000000000" pitchFamily="2" charset="0"/>
                <a:ea typeface="+mn-ea"/>
                <a:cs typeface="+mn-cs"/>
              </a:rPr>
              <a:t>Gestores de ativos europeus culpam confusão regulatória pelo rebaixamento de fundos ESG</a:t>
            </a:r>
          </a:p>
        </p:txBody>
      </p:sp>
      <p:sp>
        <p:nvSpPr>
          <p:cNvPr id="12" name="Retângulo: Cantos Arredondados 11">
            <a:extLst>
              <a:ext uri="{FF2B5EF4-FFF2-40B4-BE49-F238E27FC236}">
                <a16:creationId xmlns:a16="http://schemas.microsoft.com/office/drawing/2014/main" id="{7A533FC9-D4B7-8304-F3D1-D4E4D01F93F5}"/>
              </a:ext>
            </a:extLst>
          </p:cNvPr>
          <p:cNvSpPr/>
          <p:nvPr/>
        </p:nvSpPr>
        <p:spPr>
          <a:xfrm>
            <a:off x="7042503" y="2737110"/>
            <a:ext cx="3627587" cy="3277790"/>
          </a:xfrm>
          <a:prstGeom prst="roundRect">
            <a:avLst>
              <a:gd name="adj" fmla="val 402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Montserrat" panose="00000500000000000000" pitchFamily="2" charset="0"/>
              <a:ea typeface="+mn-ea"/>
              <a:cs typeface="+mn-cs"/>
            </a:endParaRPr>
          </a:p>
        </p:txBody>
      </p:sp>
      <p:sp>
        <p:nvSpPr>
          <p:cNvPr id="13" name="Retângulo 12">
            <a:extLst>
              <a:ext uri="{FF2B5EF4-FFF2-40B4-BE49-F238E27FC236}">
                <a16:creationId xmlns:a16="http://schemas.microsoft.com/office/drawing/2014/main" id="{25B5ED21-1AB3-DAF2-38AE-F3E65A1A7639}"/>
              </a:ext>
            </a:extLst>
          </p:cNvPr>
          <p:cNvSpPr/>
          <p:nvPr/>
        </p:nvSpPr>
        <p:spPr>
          <a:xfrm>
            <a:off x="7128260" y="2593925"/>
            <a:ext cx="3535684" cy="1225976"/>
          </a:xfrm>
          <a:prstGeom prst="rect">
            <a:avLst/>
          </a:prstGeom>
          <a:no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57175" marR="0" lvl="0" indent="-257175" algn="l" defTabSz="457178" rtl="0" eaLnBrk="1" fontAlgn="auto" latinLnBrk="0" hangingPunct="1">
              <a:lnSpc>
                <a:spcPct val="100000"/>
              </a:lnSpc>
              <a:spcBef>
                <a:spcPts val="0"/>
              </a:spcBef>
              <a:spcAft>
                <a:spcPts val="0"/>
              </a:spcAft>
              <a:buClrTx/>
              <a:buSzTx/>
              <a:buFont typeface="Wingdings" panose="05000000000000000000" pitchFamily="2" charset="2"/>
              <a:buChar char="§"/>
              <a:tabLst>
                <a:tab pos="265106" algn="l"/>
              </a:tabLst>
              <a:defRPr/>
            </a:pPr>
            <a:r>
              <a:rPr kumimoji="0" lang="pt-BR" sz="16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31% </a:t>
            </a:r>
            <a:r>
              <a:rPr kumimoji="0" lang="pt-BR" sz="1400" b="0"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das empresas </a:t>
            </a:r>
            <a:r>
              <a:rPr kumimoji="0" lang="pt-BR" sz="1400" b="1" i="0" u="none" strike="noStrike" kern="1200" cap="none" spc="0" normalizeH="0" baseline="0" noProof="0" dirty="0">
                <a:ln>
                  <a:noFill/>
                </a:ln>
                <a:solidFill>
                  <a:srgbClr val="9BD732"/>
                </a:solidFill>
                <a:effectLst/>
                <a:uLnTx/>
                <a:uFillTx/>
                <a:latin typeface="Montserrat" panose="00000500000000000000" pitchFamily="2" charset="0"/>
                <a:ea typeface="+mn-ea"/>
                <a:cs typeface="+mn-cs"/>
              </a:rPr>
              <a:t>divulgam os temas materiais no</a:t>
            </a:r>
            <a:r>
              <a:rPr kumimoji="0" lang="pt-BR" sz="1400" b="0" i="0" u="none" strike="noStrike" kern="1200" cap="none" spc="0" normalizeH="0" baseline="0" noProof="0" dirty="0">
                <a:ln>
                  <a:noFill/>
                </a:ln>
                <a:solidFill>
                  <a:srgbClr val="9BD732"/>
                </a:solidFill>
                <a:effectLst/>
                <a:uLnTx/>
                <a:uFillTx/>
                <a:latin typeface="Montserrat" panose="00000500000000000000" pitchFamily="2" charset="0"/>
                <a:ea typeface="+mn-ea"/>
                <a:cs typeface="+mn-cs"/>
              </a:rPr>
              <a:t> </a:t>
            </a:r>
            <a:r>
              <a:rPr kumimoji="0" lang="pt-BR" sz="1400" b="1" i="0" u="none" strike="noStrike" kern="1200" cap="none" spc="0" normalizeH="0" baseline="0" noProof="0" dirty="0">
                <a:ln>
                  <a:noFill/>
                </a:ln>
                <a:solidFill>
                  <a:srgbClr val="9BD732"/>
                </a:solidFill>
                <a:effectLst/>
                <a:uLnTx/>
                <a:uFillTx/>
                <a:latin typeface="Montserrat" panose="00000500000000000000" pitchFamily="2" charset="0"/>
                <a:ea typeface="+mn-ea"/>
                <a:cs typeface="+mn-cs"/>
              </a:rPr>
              <a:t>relatório de Sustentabilidade</a:t>
            </a:r>
            <a:r>
              <a:rPr kumimoji="0" lang="pt-BR" sz="1400" b="0"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 porém somente </a:t>
            </a:r>
            <a:r>
              <a:rPr kumimoji="0" lang="pt-BR" sz="16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8% </a:t>
            </a:r>
            <a:r>
              <a:rPr kumimoji="0" lang="pt-BR" sz="1400" b="1" i="0" u="none" strike="noStrike" kern="1200" cap="none" spc="0" normalizeH="0" baseline="0" noProof="0" dirty="0">
                <a:ln>
                  <a:noFill/>
                </a:ln>
                <a:solidFill>
                  <a:srgbClr val="9BD732"/>
                </a:solidFill>
                <a:effectLst/>
                <a:uLnTx/>
                <a:uFillTx/>
                <a:latin typeface="Montserrat" panose="00000500000000000000" pitchFamily="2" charset="0"/>
                <a:ea typeface="+mn-ea"/>
                <a:cs typeface="+mn-cs"/>
              </a:rPr>
              <a:t>informam as metas relacionadas </a:t>
            </a:r>
            <a:r>
              <a:rPr kumimoji="0" lang="pt-BR" sz="1400" b="0"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à esses temas</a:t>
            </a:r>
            <a:endParaRPr kumimoji="0" lang="pt-BR" sz="14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endParaRPr>
          </a:p>
        </p:txBody>
      </p:sp>
      <p:sp>
        <p:nvSpPr>
          <p:cNvPr id="14" name="CaixaDeTexto 13">
            <a:extLst>
              <a:ext uri="{FF2B5EF4-FFF2-40B4-BE49-F238E27FC236}">
                <a16:creationId xmlns:a16="http://schemas.microsoft.com/office/drawing/2014/main" id="{75A3D9A8-9B6A-062B-312D-03A11981F378}"/>
              </a:ext>
            </a:extLst>
          </p:cNvPr>
          <p:cNvSpPr txBox="1"/>
          <p:nvPr/>
        </p:nvSpPr>
        <p:spPr>
          <a:xfrm>
            <a:off x="7128259" y="3928631"/>
            <a:ext cx="3698229" cy="1154162"/>
          </a:xfrm>
          <a:prstGeom prst="rect">
            <a:avLst/>
          </a:prstGeom>
          <a:noFill/>
        </p:spPr>
        <p:txBody>
          <a:bodyPr wrap="square">
            <a:spAutoFit/>
          </a:bodyPr>
          <a:lstStyle/>
          <a:p>
            <a:pPr marL="214313" marR="0" lvl="0" indent="-214313" algn="l" defTabSz="342892" rtl="0" eaLnBrk="1" fontAlgn="auto" latinLnBrk="0" hangingPunct="1">
              <a:lnSpc>
                <a:spcPct val="100000"/>
              </a:lnSpc>
              <a:spcBef>
                <a:spcPts val="0"/>
              </a:spcBef>
              <a:spcAft>
                <a:spcPts val="450"/>
              </a:spcAft>
              <a:buClrTx/>
              <a:buSzTx/>
              <a:buFont typeface="Wingdings" panose="05000000000000000000" pitchFamily="2" charset="2"/>
              <a:buChar char="§"/>
              <a:tabLst/>
              <a:defRPr/>
            </a:pPr>
            <a:r>
              <a:rPr kumimoji="0" lang="pt-BR" sz="12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48% das empresas divulgam informações de sustentabilidade </a:t>
            </a:r>
            <a:r>
              <a:rPr kumimoji="0" lang="pt-BR" sz="1050"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a:t>
            </a:r>
            <a:r>
              <a:rPr kumimoji="0" lang="pt-BR" sz="1050" b="1" i="0" u="none" strike="noStrike" kern="0" cap="none" spc="0" normalizeH="0" baseline="0" noProof="0" dirty="0">
                <a:ln>
                  <a:noFill/>
                </a:ln>
                <a:solidFill>
                  <a:srgbClr val="9BD732"/>
                </a:solidFill>
                <a:effectLst/>
                <a:uLnTx/>
                <a:uFillTx/>
                <a:latin typeface="Montserrat" panose="00000500000000000000" pitchFamily="2" charset="0"/>
                <a:ea typeface="+mn-ea"/>
                <a:cs typeface="+mn-cs"/>
              </a:rPr>
              <a:t>relatório anual de sustentabilidade ou relato integrado)</a:t>
            </a:r>
            <a:r>
              <a:rPr kumimoji="0" lang="pt-BR" sz="1050" b="0" i="0" u="none" strike="noStrike" kern="0" cap="none" spc="0" normalizeH="0" baseline="0" noProof="0" dirty="0">
                <a:ln>
                  <a:noFill/>
                </a:ln>
                <a:solidFill>
                  <a:prstClr val="white"/>
                </a:solidFill>
                <a:effectLst/>
                <a:uLnTx/>
                <a:uFillTx/>
                <a:latin typeface="Montserrat" panose="00000500000000000000" pitchFamily="2" charset="0"/>
                <a:ea typeface="+mn-ea"/>
                <a:cs typeface="+mn-cs"/>
              </a:rPr>
              <a:t>, </a:t>
            </a:r>
            <a:r>
              <a:rPr kumimoji="0" lang="pt-BR" sz="12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sendo 8% dos relatórios </a:t>
            </a:r>
            <a:r>
              <a:rPr kumimoji="0" lang="pt-BR" sz="1050" b="1" i="0" u="none" strike="noStrike" kern="0" cap="none" spc="0" normalizeH="0" baseline="0" noProof="0" dirty="0">
                <a:ln>
                  <a:noFill/>
                </a:ln>
                <a:solidFill>
                  <a:srgbClr val="9BD732"/>
                </a:solidFill>
                <a:effectLst/>
                <a:uLnTx/>
                <a:uFillTx/>
                <a:latin typeface="Montserrat" panose="00000500000000000000" pitchFamily="2" charset="0"/>
                <a:ea typeface="+mn-ea"/>
                <a:cs typeface="+mn-cs"/>
              </a:rPr>
              <a:t>auditados </a:t>
            </a:r>
            <a:r>
              <a:rPr kumimoji="0" lang="pt-BR" sz="1200" b="1" i="0" u="none" strike="noStrike" kern="1200" cap="none" spc="0" normalizeH="0" baseline="0" noProof="0" dirty="0">
                <a:ln>
                  <a:noFill/>
                </a:ln>
                <a:solidFill>
                  <a:srgbClr val="4F2D7F"/>
                </a:solidFill>
                <a:effectLst/>
                <a:uLnTx/>
                <a:uFillTx/>
                <a:latin typeface="Montserrat" panose="00000500000000000000" pitchFamily="2" charset="0"/>
                <a:ea typeface="+mn-ea"/>
                <a:cs typeface="+mn-cs"/>
              </a:rPr>
              <a:t>ou revisados </a:t>
            </a:r>
            <a:r>
              <a:rPr kumimoji="0" lang="pt-BR" sz="1050" b="1" i="0" u="none" strike="noStrike" kern="0" cap="none" spc="0" normalizeH="0" baseline="0" noProof="0" dirty="0">
                <a:ln>
                  <a:noFill/>
                </a:ln>
                <a:solidFill>
                  <a:srgbClr val="9BD732"/>
                </a:solidFill>
                <a:effectLst/>
                <a:uLnTx/>
                <a:uFillTx/>
                <a:latin typeface="Montserrat" panose="00000500000000000000" pitchFamily="2" charset="0"/>
                <a:ea typeface="+mn-ea"/>
                <a:cs typeface="+mn-cs"/>
              </a:rPr>
              <a:t>por entidade independente</a:t>
            </a:r>
            <a:endParaRPr kumimoji="0" lang="pt-BR" sz="1200" b="1" i="0" u="none" strike="noStrike" kern="0" cap="none" spc="0" normalizeH="0" baseline="0" noProof="0" dirty="0">
              <a:ln>
                <a:noFill/>
              </a:ln>
              <a:solidFill>
                <a:srgbClr val="9BD732"/>
              </a:solidFill>
              <a:effectLst/>
              <a:uLnTx/>
              <a:uFillTx/>
              <a:latin typeface="Montserrat" panose="00000500000000000000" pitchFamily="2" charset="0"/>
              <a:ea typeface="+mn-ea"/>
              <a:cs typeface="+mn-cs"/>
            </a:endParaRPr>
          </a:p>
        </p:txBody>
      </p:sp>
      <p:sp>
        <p:nvSpPr>
          <p:cNvPr id="15" name="CaixaDeTexto 14">
            <a:extLst>
              <a:ext uri="{FF2B5EF4-FFF2-40B4-BE49-F238E27FC236}">
                <a16:creationId xmlns:a16="http://schemas.microsoft.com/office/drawing/2014/main" id="{0BF769ED-8BA0-6158-0ACE-5BCCC97DB988}"/>
              </a:ext>
            </a:extLst>
          </p:cNvPr>
          <p:cNvSpPr txBox="1"/>
          <p:nvPr/>
        </p:nvSpPr>
        <p:spPr>
          <a:xfrm>
            <a:off x="7238013" y="5267026"/>
            <a:ext cx="3392966" cy="1015663"/>
          </a:xfrm>
          <a:prstGeom prst="rect">
            <a:avLst/>
          </a:prstGeom>
          <a:noFill/>
        </p:spPr>
        <p:txBody>
          <a:bodyPr wrap="square" rtlCol="0">
            <a:spAutoFit/>
          </a:bodyPr>
          <a:lstStyle/>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A diversidade de frameworks e normas relacionadas ao ESG agrava este fator.</a:t>
            </a:r>
          </a:p>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a:p>
            <a:pPr marL="128588" marR="0" lvl="0" indent="-1285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 papel dos reguladores é fundamental nesse sentido, assim como o uso de asseguração de terceira parte. </a:t>
            </a:r>
          </a:p>
        </p:txBody>
      </p:sp>
      <p:sp>
        <p:nvSpPr>
          <p:cNvPr id="16" name="Elipse 15">
            <a:extLst>
              <a:ext uri="{FF2B5EF4-FFF2-40B4-BE49-F238E27FC236}">
                <a16:creationId xmlns:a16="http://schemas.microsoft.com/office/drawing/2014/main" id="{E8BD232C-4175-75B0-33B8-3DA24E03F973}"/>
              </a:ext>
            </a:extLst>
          </p:cNvPr>
          <p:cNvSpPr/>
          <p:nvPr/>
        </p:nvSpPr>
        <p:spPr>
          <a:xfrm>
            <a:off x="10443648" y="2291050"/>
            <a:ext cx="545066" cy="545066"/>
          </a:xfrm>
          <a:prstGeom prst="ellipse">
            <a:avLst/>
          </a:prstGeom>
          <a:solidFill>
            <a:srgbClr val="9BD7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srgbClr val="4F2D7F"/>
              </a:solidFill>
              <a:effectLst/>
              <a:uLnTx/>
              <a:uFillTx/>
              <a:latin typeface="Montserrat" panose="00000500000000000000" pitchFamily="2" charset="0"/>
              <a:ea typeface="+mn-ea"/>
              <a:cs typeface="+mn-cs"/>
            </a:endParaRPr>
          </a:p>
        </p:txBody>
      </p:sp>
      <p:pic>
        <p:nvPicPr>
          <p:cNvPr id="17" name="Imagem 16" descr="Ícone&#10;&#10;Descrição gerada automaticamente">
            <a:extLst>
              <a:ext uri="{FF2B5EF4-FFF2-40B4-BE49-F238E27FC236}">
                <a16:creationId xmlns:a16="http://schemas.microsoft.com/office/drawing/2014/main" id="{33AB3CA3-D48A-754E-249D-F0BE3418778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73864" y="2322624"/>
            <a:ext cx="484633" cy="484633"/>
          </a:xfrm>
          <a:prstGeom prst="rect">
            <a:avLst/>
          </a:prstGeom>
        </p:spPr>
      </p:pic>
      <p:pic>
        <p:nvPicPr>
          <p:cNvPr id="19" name="Imagem 18">
            <a:extLst>
              <a:ext uri="{FF2B5EF4-FFF2-40B4-BE49-F238E27FC236}">
                <a16:creationId xmlns:a16="http://schemas.microsoft.com/office/drawing/2014/main" id="{318CC9E1-B055-5D64-FF83-2CAA92745959}"/>
              </a:ext>
            </a:extLst>
          </p:cNvPr>
          <p:cNvPicPr>
            <a:picLocks noChangeAspect="1"/>
          </p:cNvPicPr>
          <p:nvPr/>
        </p:nvPicPr>
        <p:blipFill>
          <a:blip r:embed="rId3">
            <a:clrChange>
              <a:clrFrom>
                <a:srgbClr val="F7F7F7"/>
              </a:clrFrom>
              <a:clrTo>
                <a:srgbClr val="F7F7F7">
                  <a:alpha val="0"/>
                </a:srgbClr>
              </a:clrTo>
            </a:clrChange>
          </a:blip>
          <a:stretch>
            <a:fillRect/>
          </a:stretch>
        </p:blipFill>
        <p:spPr>
          <a:xfrm>
            <a:off x="699627" y="1719163"/>
            <a:ext cx="2657475" cy="1504950"/>
          </a:xfrm>
          <a:prstGeom prst="rect">
            <a:avLst/>
          </a:prstGeom>
        </p:spPr>
      </p:pic>
    </p:spTree>
    <p:extLst>
      <p:ext uri="{BB962C8B-B14F-4D97-AF65-F5344CB8AC3E}">
        <p14:creationId xmlns:p14="http://schemas.microsoft.com/office/powerpoint/2010/main" val="419237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3454102" y="1730161"/>
            <a:ext cx="8639927" cy="1938992"/>
          </a:xfrm>
          <a:prstGeom prst="rect">
            <a:avLst/>
          </a:prstGeom>
          <a:noFill/>
        </p:spPr>
        <p:txBody>
          <a:bodyPr wrap="square" rtlCol="0">
            <a:spAutoFit/>
          </a:bodyPr>
          <a:lstStyle/>
          <a:p>
            <a:pPr algn="r"/>
            <a:r>
              <a:rPr lang="pt-BR" sz="6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5042949" cy="3770263"/>
          </a:xfrm>
          <a:prstGeom prst="rect">
            <a:avLst/>
          </a:prstGeom>
          <a:noFill/>
        </p:spPr>
        <p:txBody>
          <a:bodyPr wrap="square" rtlCol="0">
            <a:spAutoFit/>
          </a:bodyPr>
          <a:lstStyle/>
          <a:p>
            <a:pPr algn="r"/>
            <a:r>
              <a:rPr lang="pt-BR" sz="23900" b="1" i="1" dirty="0">
                <a:ln w="19050">
                  <a:solidFill>
                    <a:srgbClr val="F9ED93"/>
                  </a:solidFill>
                </a:ln>
                <a:noFill/>
                <a:latin typeface="Montserrat ExtraBold" pitchFamily="2" charset="77"/>
                <a:ea typeface="Open Sans Bold" panose="020B0806030504020204" pitchFamily="34" charset="0"/>
                <a:cs typeface="Open Sans Bold" panose="020B0806030504020204" pitchFamily="34" charset="0"/>
              </a:rPr>
              <a:t>02.</a:t>
            </a:r>
          </a:p>
        </p:txBody>
      </p:sp>
      <p:sp>
        <p:nvSpPr>
          <p:cNvPr id="8" name="CaixaDeTexto 8">
            <a:extLst>
              <a:ext uri="{FF2B5EF4-FFF2-40B4-BE49-F238E27FC236}">
                <a16:creationId xmlns:a16="http://schemas.microsoft.com/office/drawing/2014/main" id="{261252C2-ABAB-674E-AAB1-CA91E70D3E6D}"/>
              </a:ext>
            </a:extLst>
          </p:cNvPr>
          <p:cNvSpPr txBox="1"/>
          <p:nvPr/>
        </p:nvSpPr>
        <p:spPr>
          <a:xfrm>
            <a:off x="4928536" y="3677019"/>
            <a:ext cx="7144138" cy="1569660"/>
          </a:xfrm>
          <a:prstGeom prst="rect">
            <a:avLst/>
          </a:prstGeom>
          <a:noFill/>
        </p:spPr>
        <p:txBody>
          <a:bodyPr wrap="square" rtlCol="0">
            <a:spAutoFit/>
          </a:bodyPr>
          <a:lstStyle/>
          <a:p>
            <a:pPr algn="r"/>
            <a:r>
              <a:rPr lang="pt-BR" sz="3200" dirty="0">
                <a:solidFill>
                  <a:srgbClr val="5C3183"/>
                </a:solidFill>
                <a:latin typeface="Montserrat" pitchFamily="2" charset="77"/>
                <a:ea typeface="Open Sans Extrabold" panose="020B0906030804020204" pitchFamily="34" charset="0"/>
                <a:cs typeface="Open Sans Extrabold" panose="020B0906030804020204" pitchFamily="34" charset="0"/>
              </a:rPr>
              <a:t>Inventário de emissões e asseguração baseada na norma </a:t>
            </a:r>
            <a:r>
              <a:rPr lang="pl-PL" sz="3200" dirty="0">
                <a:solidFill>
                  <a:srgbClr val="5C3183"/>
                </a:solidFill>
                <a:latin typeface="Montserrat" pitchFamily="2" charset="77"/>
                <a:ea typeface="Open Sans Extrabold" panose="020B0906030804020204" pitchFamily="34" charset="0"/>
                <a:cs typeface="Open Sans Extrabold" panose="020B0906030804020204" pitchFamily="34" charset="0"/>
              </a:rPr>
              <a:t>NBC TO 3410 (ISAE 3410) </a:t>
            </a:r>
            <a:endParaRPr lang="pt-BR" sz="3200" dirty="0">
              <a:solidFill>
                <a:srgbClr val="5C3183"/>
              </a:solidFill>
              <a:latin typeface="Montserrat" pitchFamily="2" charset="77"/>
              <a:ea typeface="Open Sans Extrabold" panose="020B0906030804020204" pitchFamily="34" charset="0"/>
              <a:cs typeface="Open Sans Extrabold" panose="020B0906030804020204" pitchFamily="34" charset="0"/>
            </a:endParaRP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5C3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391324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10408086"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Trabalho de Asseguração para Declarações de Emissões de Gases de Efeito Estufa (GEE) e de Mudanças Climáticas - </a:t>
            </a:r>
            <a:r>
              <a:rPr lang="pl-PL"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NBC TO 3410 (ISAE 3410)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9272460" cy="386080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A norma ISAE 3410, intitulada </a:t>
            </a:r>
            <a:r>
              <a:rPr lang="pt-BR" sz="1400" i="1" dirty="0">
                <a:solidFill>
                  <a:schemeClr val="tx1">
                    <a:lumMod val="75000"/>
                    <a:lumOff val="25000"/>
                  </a:schemeClr>
                </a:solidFill>
                <a:latin typeface="Montserrat" pitchFamily="2" charset="77"/>
              </a:rPr>
              <a:t>Assurance Engagements </a:t>
            </a:r>
            <a:r>
              <a:rPr lang="pt-BR" sz="1400" i="1" dirty="0" err="1">
                <a:solidFill>
                  <a:schemeClr val="tx1">
                    <a:lumMod val="75000"/>
                    <a:lumOff val="25000"/>
                  </a:schemeClr>
                </a:solidFill>
                <a:latin typeface="Montserrat" pitchFamily="2" charset="77"/>
              </a:rPr>
              <a:t>on</a:t>
            </a:r>
            <a:r>
              <a:rPr lang="pt-BR" sz="1400" i="1" dirty="0">
                <a:solidFill>
                  <a:schemeClr val="tx1">
                    <a:lumMod val="75000"/>
                    <a:lumOff val="25000"/>
                  </a:schemeClr>
                </a:solidFill>
                <a:latin typeface="Montserrat" pitchFamily="2" charset="77"/>
              </a:rPr>
              <a:t> </a:t>
            </a:r>
            <a:r>
              <a:rPr lang="pt-BR" sz="1400" i="1" dirty="0" err="1">
                <a:solidFill>
                  <a:schemeClr val="tx1">
                    <a:lumMod val="75000"/>
                    <a:lumOff val="25000"/>
                  </a:schemeClr>
                </a:solidFill>
                <a:latin typeface="Montserrat" pitchFamily="2" charset="77"/>
              </a:rPr>
              <a:t>Greenhouse</a:t>
            </a:r>
            <a:r>
              <a:rPr lang="pt-BR" sz="1400" i="1" dirty="0">
                <a:solidFill>
                  <a:schemeClr val="tx1">
                    <a:lumMod val="75000"/>
                    <a:lumOff val="25000"/>
                  </a:schemeClr>
                </a:solidFill>
                <a:latin typeface="Montserrat" pitchFamily="2" charset="77"/>
              </a:rPr>
              <a:t> </a:t>
            </a:r>
            <a:r>
              <a:rPr lang="pt-BR" sz="1400" i="1" dirty="0" err="1">
                <a:solidFill>
                  <a:schemeClr val="tx1">
                    <a:lumMod val="75000"/>
                    <a:lumOff val="25000"/>
                  </a:schemeClr>
                </a:solidFill>
                <a:latin typeface="Montserrat" pitchFamily="2" charset="77"/>
              </a:rPr>
              <a:t>Gas</a:t>
            </a:r>
            <a:r>
              <a:rPr lang="pt-BR" sz="1400" i="1" dirty="0">
                <a:solidFill>
                  <a:schemeClr val="tx1">
                    <a:lumMod val="75000"/>
                    <a:lumOff val="25000"/>
                  </a:schemeClr>
                </a:solidFill>
                <a:latin typeface="Montserrat" pitchFamily="2" charset="77"/>
              </a:rPr>
              <a:t> </a:t>
            </a:r>
            <a:r>
              <a:rPr lang="pt-BR" sz="1400" i="1" dirty="0" err="1">
                <a:solidFill>
                  <a:schemeClr val="tx1">
                    <a:lumMod val="75000"/>
                    <a:lumOff val="25000"/>
                  </a:schemeClr>
                </a:solidFill>
                <a:latin typeface="Montserrat" pitchFamily="2" charset="77"/>
              </a:rPr>
              <a:t>Statements</a:t>
            </a:r>
            <a:r>
              <a:rPr lang="pt-BR" sz="1400" dirty="0">
                <a:solidFill>
                  <a:schemeClr val="tx1">
                    <a:lumMod val="75000"/>
                    <a:lumOff val="25000"/>
                  </a:schemeClr>
                </a:solidFill>
                <a:latin typeface="Montserrat" pitchFamily="2" charset="77"/>
              </a:rPr>
              <a:t>, é um padrão internacionalmente reconhecido, que estabelece diretrizes para a realização de trabalhos de asseguração sobre a declaração de gases de efeito estufa (GEE) das entidades.</a:t>
            </a:r>
          </a:p>
          <a:p>
            <a:pPr>
              <a:lnSpc>
                <a:spcPct val="200000"/>
              </a:lnSpc>
            </a:pPr>
            <a:r>
              <a:rPr lang="pt-BR" sz="1400" dirty="0">
                <a:solidFill>
                  <a:schemeClr val="tx1">
                    <a:lumMod val="75000"/>
                    <a:lumOff val="25000"/>
                  </a:schemeClr>
                </a:solidFill>
                <a:latin typeface="Montserrat" pitchFamily="2" charset="77"/>
              </a:rPr>
              <a:t>Foi aprovada em março de 2012 pelo </a:t>
            </a:r>
            <a:r>
              <a:rPr lang="pt-BR" sz="1400" i="1" dirty="0">
                <a:solidFill>
                  <a:schemeClr val="tx1">
                    <a:lumMod val="75000"/>
                    <a:lumOff val="25000"/>
                  </a:schemeClr>
                </a:solidFill>
                <a:latin typeface="Montserrat" pitchFamily="2" charset="77"/>
              </a:rPr>
              <a:t>International </a:t>
            </a:r>
            <a:r>
              <a:rPr lang="pt-BR" sz="1400" i="1" dirty="0" err="1">
                <a:solidFill>
                  <a:schemeClr val="tx1">
                    <a:lumMod val="75000"/>
                    <a:lumOff val="25000"/>
                  </a:schemeClr>
                </a:solidFill>
                <a:latin typeface="Montserrat" pitchFamily="2" charset="77"/>
              </a:rPr>
              <a:t>Auditing</a:t>
            </a:r>
            <a:r>
              <a:rPr lang="pt-BR" sz="1400" i="1" dirty="0">
                <a:solidFill>
                  <a:schemeClr val="tx1">
                    <a:lumMod val="75000"/>
                    <a:lumOff val="25000"/>
                  </a:schemeClr>
                </a:solidFill>
                <a:latin typeface="Montserrat" pitchFamily="2" charset="77"/>
              </a:rPr>
              <a:t> and Assurance Standards Board (</a:t>
            </a:r>
            <a:r>
              <a:rPr lang="pt-BR" sz="1400" dirty="0">
                <a:solidFill>
                  <a:schemeClr val="tx1">
                    <a:lumMod val="75000"/>
                    <a:lumOff val="25000"/>
                  </a:schemeClr>
                </a:solidFill>
                <a:latin typeface="Montserrat" pitchFamily="2" charset="77"/>
              </a:rPr>
              <a:t>IAASB).</a:t>
            </a:r>
          </a:p>
          <a:p>
            <a:pPr>
              <a:lnSpc>
                <a:spcPct val="200000"/>
              </a:lnSpc>
            </a:pPr>
            <a:r>
              <a:rPr lang="pt-BR" sz="1400" dirty="0">
                <a:solidFill>
                  <a:schemeClr val="tx1">
                    <a:lumMod val="75000"/>
                    <a:lumOff val="25000"/>
                  </a:schemeClr>
                </a:solidFill>
                <a:latin typeface="Montserrat" pitchFamily="2" charset="77"/>
              </a:rPr>
              <a:t>Sua  correspondência no Brasil é a NBC TO 3410 – Trabalho de Asseguração para Declarações de Emissões de Gases de Efeito Estufa (GEE) e de Mudanças Climáticas. </a:t>
            </a:r>
          </a:p>
          <a:p>
            <a:pPr>
              <a:lnSpc>
                <a:spcPct val="200000"/>
              </a:lnSpc>
            </a:pPr>
            <a:r>
              <a:rPr lang="pt-BR" sz="1400" dirty="0">
                <a:solidFill>
                  <a:schemeClr val="tx1">
                    <a:lumMod val="75000"/>
                    <a:lumOff val="25000"/>
                  </a:schemeClr>
                </a:solidFill>
                <a:latin typeface="Montserrat" pitchFamily="2" charset="77"/>
              </a:rPr>
              <a:t>Foi aprovada em abril de 2023 pelo Conselho Federal de Contabilidade – CFC.</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7136BC4B-C728-830B-E57F-05F04D03439E}"/>
              </a:ext>
            </a:extLst>
          </p:cNvPr>
          <p:cNvPicPr>
            <a:picLocks noChangeAspect="1"/>
          </p:cNvPicPr>
          <p:nvPr/>
        </p:nvPicPr>
        <p:blipFill>
          <a:blip r:embed="rId3"/>
          <a:stretch>
            <a:fillRect/>
          </a:stretch>
        </p:blipFill>
        <p:spPr>
          <a:xfrm>
            <a:off x="9996365" y="2291524"/>
            <a:ext cx="1857634" cy="571580"/>
          </a:xfrm>
          <a:prstGeom prst="rect">
            <a:avLst/>
          </a:prstGeom>
        </p:spPr>
      </p:pic>
      <p:pic>
        <p:nvPicPr>
          <p:cNvPr id="6" name="Imagem 5">
            <a:extLst>
              <a:ext uri="{FF2B5EF4-FFF2-40B4-BE49-F238E27FC236}">
                <a16:creationId xmlns:a16="http://schemas.microsoft.com/office/drawing/2014/main" id="{86B22131-9FC4-3DB4-39B6-CA512F53E6F9}"/>
              </a:ext>
            </a:extLst>
          </p:cNvPr>
          <p:cNvPicPr>
            <a:picLocks noChangeAspect="1"/>
          </p:cNvPicPr>
          <p:nvPr/>
        </p:nvPicPr>
        <p:blipFill>
          <a:blip r:embed="rId4"/>
          <a:stretch>
            <a:fillRect/>
          </a:stretch>
        </p:blipFill>
        <p:spPr>
          <a:xfrm>
            <a:off x="9931290" y="4664773"/>
            <a:ext cx="1922709" cy="832669"/>
          </a:xfrm>
          <a:prstGeom prst="rect">
            <a:avLst/>
          </a:prstGeom>
        </p:spPr>
      </p:pic>
    </p:spTree>
    <p:extLst>
      <p:ext uri="{BB962C8B-B14F-4D97-AF65-F5344CB8AC3E}">
        <p14:creationId xmlns:p14="http://schemas.microsoft.com/office/powerpoint/2010/main" val="248604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97E351-205A-A043-8264-81116FF72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ound Diagonal Corner Rectangle 4">
            <a:extLst>
              <a:ext uri="{FF2B5EF4-FFF2-40B4-BE49-F238E27FC236}">
                <a16:creationId xmlns:a16="http://schemas.microsoft.com/office/drawing/2014/main" id="{CE1C82EE-6F55-3B4C-B9E1-BC0F5E5B3D53}"/>
              </a:ext>
            </a:extLst>
          </p:cNvPr>
          <p:cNvSpPr/>
          <p:nvPr/>
        </p:nvSpPr>
        <p:spPr>
          <a:xfrm>
            <a:off x="5667823" y="800100"/>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17" name="CaixaDeTexto 16">
            <a:extLst>
              <a:ext uri="{FF2B5EF4-FFF2-40B4-BE49-F238E27FC236}">
                <a16:creationId xmlns:a16="http://schemas.microsoft.com/office/drawing/2014/main" id="{DA6F78DE-A38B-44FA-99BF-D6A542010E26}"/>
              </a:ext>
            </a:extLst>
          </p:cNvPr>
          <p:cNvSpPr txBox="1"/>
          <p:nvPr/>
        </p:nvSpPr>
        <p:spPr>
          <a:xfrm>
            <a:off x="362398" y="3080158"/>
            <a:ext cx="4943027" cy="1200329"/>
          </a:xfrm>
          <a:prstGeom prst="rect">
            <a:avLst/>
          </a:prstGeom>
          <a:noFill/>
        </p:spPr>
        <p:txBody>
          <a:bodyPr wrap="square" rtlCol="0">
            <a:spAutoFit/>
          </a:bodyPr>
          <a:lstStyle/>
          <a:p>
            <a:pPr algn="ctr"/>
            <a:r>
              <a:rPr lang="pt-BR" sz="7200" b="1" dirty="0">
                <a:solidFill>
                  <a:schemeClr val="bg1"/>
                </a:solidFill>
                <a:latin typeface="Montserrat Black" pitchFamily="2" charset="77"/>
                <a:ea typeface="Open Sans ExtraBold" panose="020B0906030804020204" pitchFamily="34" charset="0"/>
                <a:cs typeface="Open Sans ExtraBold" panose="020B0906030804020204" pitchFamily="34" charset="0"/>
              </a:rPr>
              <a:t>AGENDA</a:t>
            </a:r>
          </a:p>
        </p:txBody>
      </p:sp>
      <p:sp>
        <p:nvSpPr>
          <p:cNvPr id="62" name="CaixaDeTexto 61">
            <a:extLst>
              <a:ext uri="{FF2B5EF4-FFF2-40B4-BE49-F238E27FC236}">
                <a16:creationId xmlns:a16="http://schemas.microsoft.com/office/drawing/2014/main" id="{4177E66D-1706-4065-BFB8-1C9DA9160B07}"/>
              </a:ext>
            </a:extLst>
          </p:cNvPr>
          <p:cNvSpPr txBox="1"/>
          <p:nvPr/>
        </p:nvSpPr>
        <p:spPr>
          <a:xfrm>
            <a:off x="7294264" y="836458"/>
            <a:ext cx="4594225" cy="876522"/>
          </a:xfrm>
          <a:prstGeom prst="rect">
            <a:avLst/>
          </a:prstGeom>
          <a:noFill/>
        </p:spPr>
        <p:txBody>
          <a:bodyPr wrap="square" rtlCol="0">
            <a:spAutoFit/>
          </a:bodyPr>
          <a:lstStyle/>
          <a:p>
            <a:pPr>
              <a:lnSpc>
                <a:spcPct val="150000"/>
              </a:lnSpc>
            </a:pPr>
            <a:r>
              <a:rPr lang="pt-BR" b="1" dirty="0">
                <a:solidFill>
                  <a:schemeClr val="bg1"/>
                </a:solidFill>
                <a:latin typeface="Montserrat" pitchFamily="2" charset="77"/>
                <a:ea typeface="Open Sans" panose="020B0606030504020204" pitchFamily="34" charset="0"/>
                <a:cs typeface="Open Sans" panose="020B0606030504020204" pitchFamily="34" charset="0"/>
              </a:rPr>
              <a:t>Créditos de Carbono - Oportunidades e riscos envolvidos  </a:t>
            </a:r>
            <a:endParaRPr lang="pt-BR" b="1" dirty="0">
              <a:solidFill>
                <a:schemeClr val="bg1"/>
              </a:solidFill>
              <a:latin typeface="Montserrat" pitchFamily="2" charset="77"/>
            </a:endParaRPr>
          </a:p>
        </p:txBody>
      </p:sp>
      <p:sp>
        <p:nvSpPr>
          <p:cNvPr id="32" name="CaixaDeTexto 16">
            <a:extLst>
              <a:ext uri="{FF2B5EF4-FFF2-40B4-BE49-F238E27FC236}">
                <a16:creationId xmlns:a16="http://schemas.microsoft.com/office/drawing/2014/main" id="{85C72BE0-1FC6-3F4D-9502-2909E000DB3D}"/>
              </a:ext>
            </a:extLst>
          </p:cNvPr>
          <p:cNvSpPr txBox="1"/>
          <p:nvPr/>
        </p:nvSpPr>
        <p:spPr>
          <a:xfrm>
            <a:off x="362398" y="2280412"/>
            <a:ext cx="4943027" cy="1200329"/>
          </a:xfrm>
          <a:prstGeom prst="rect">
            <a:avLst/>
          </a:prstGeom>
          <a:noFill/>
        </p:spPr>
        <p:txBody>
          <a:bodyPr wrap="square" rtlCol="0">
            <a:spAutoFit/>
          </a:bodyPr>
          <a:lstStyle/>
          <a:p>
            <a:pPr algn="ctr"/>
            <a:r>
              <a:rPr lang="pt-BR" sz="7200" b="1" dirty="0">
                <a:ln>
                  <a:solidFill>
                    <a:schemeClr val="bg1">
                      <a:alpha val="25000"/>
                    </a:schemeClr>
                  </a:solidFill>
                </a:ln>
                <a:noFill/>
                <a:latin typeface="Montserrat Black" pitchFamily="2" charset="77"/>
                <a:ea typeface="Open Sans ExtraBold" panose="020B0906030804020204" pitchFamily="34" charset="0"/>
                <a:cs typeface="Open Sans ExtraBold" panose="020B0906030804020204" pitchFamily="34" charset="0"/>
              </a:rPr>
              <a:t>AGENDA</a:t>
            </a:r>
          </a:p>
        </p:txBody>
      </p:sp>
      <p:sp>
        <p:nvSpPr>
          <p:cNvPr id="33" name="CaixaDeTexto 16">
            <a:extLst>
              <a:ext uri="{FF2B5EF4-FFF2-40B4-BE49-F238E27FC236}">
                <a16:creationId xmlns:a16="http://schemas.microsoft.com/office/drawing/2014/main" id="{9ED6570B-51CD-A340-938B-872AB85138A1}"/>
              </a:ext>
            </a:extLst>
          </p:cNvPr>
          <p:cNvSpPr txBox="1"/>
          <p:nvPr/>
        </p:nvSpPr>
        <p:spPr>
          <a:xfrm>
            <a:off x="362398" y="3909604"/>
            <a:ext cx="4943027" cy="1200329"/>
          </a:xfrm>
          <a:prstGeom prst="rect">
            <a:avLst/>
          </a:prstGeom>
          <a:noFill/>
        </p:spPr>
        <p:txBody>
          <a:bodyPr wrap="square" rtlCol="0">
            <a:spAutoFit/>
          </a:bodyPr>
          <a:lstStyle/>
          <a:p>
            <a:pPr algn="ctr"/>
            <a:r>
              <a:rPr lang="pt-BR" sz="7200" b="1" dirty="0">
                <a:ln>
                  <a:solidFill>
                    <a:schemeClr val="bg1">
                      <a:alpha val="25000"/>
                    </a:schemeClr>
                  </a:solidFill>
                </a:ln>
                <a:noFill/>
                <a:latin typeface="Montserrat Black" pitchFamily="2" charset="77"/>
                <a:ea typeface="Open Sans ExtraBold" panose="020B0906030804020204" pitchFamily="34" charset="0"/>
                <a:cs typeface="Open Sans ExtraBold" panose="020B0906030804020204" pitchFamily="34" charset="0"/>
              </a:rPr>
              <a:t>AGENDA</a:t>
            </a:r>
          </a:p>
        </p:txBody>
      </p:sp>
      <p:sp>
        <p:nvSpPr>
          <p:cNvPr id="35" name="CaixaDeTexto 16">
            <a:extLst>
              <a:ext uri="{FF2B5EF4-FFF2-40B4-BE49-F238E27FC236}">
                <a16:creationId xmlns:a16="http://schemas.microsoft.com/office/drawing/2014/main" id="{5253ED8C-2203-BC48-8011-8D3FA1C86B76}"/>
              </a:ext>
            </a:extLst>
          </p:cNvPr>
          <p:cNvSpPr txBox="1"/>
          <p:nvPr/>
        </p:nvSpPr>
        <p:spPr>
          <a:xfrm>
            <a:off x="362398" y="1493012"/>
            <a:ext cx="4943027" cy="1200329"/>
          </a:xfrm>
          <a:prstGeom prst="rect">
            <a:avLst/>
          </a:prstGeom>
          <a:noFill/>
        </p:spPr>
        <p:txBody>
          <a:bodyPr wrap="square" rtlCol="0">
            <a:spAutoFit/>
          </a:bodyPr>
          <a:lstStyle/>
          <a:p>
            <a:pPr algn="ctr"/>
            <a:r>
              <a:rPr lang="pt-BR" sz="7200" b="1" dirty="0">
                <a:ln>
                  <a:solidFill>
                    <a:schemeClr val="bg1">
                      <a:alpha val="5000"/>
                    </a:schemeClr>
                  </a:solidFill>
                </a:ln>
                <a:noFill/>
                <a:latin typeface="Montserrat Black" pitchFamily="2" charset="77"/>
                <a:ea typeface="Open Sans ExtraBold" panose="020B0906030804020204" pitchFamily="34" charset="0"/>
                <a:cs typeface="Open Sans ExtraBold" panose="020B0906030804020204" pitchFamily="34" charset="0"/>
              </a:rPr>
              <a:t>AGENDA</a:t>
            </a:r>
          </a:p>
        </p:txBody>
      </p:sp>
      <p:sp>
        <p:nvSpPr>
          <p:cNvPr id="36" name="CaixaDeTexto 16">
            <a:extLst>
              <a:ext uri="{FF2B5EF4-FFF2-40B4-BE49-F238E27FC236}">
                <a16:creationId xmlns:a16="http://schemas.microsoft.com/office/drawing/2014/main" id="{2B1213AB-1620-7F4F-868F-E009727B400F}"/>
              </a:ext>
            </a:extLst>
          </p:cNvPr>
          <p:cNvSpPr txBox="1"/>
          <p:nvPr/>
        </p:nvSpPr>
        <p:spPr>
          <a:xfrm>
            <a:off x="362398" y="4718812"/>
            <a:ext cx="4943027" cy="1200329"/>
          </a:xfrm>
          <a:prstGeom prst="rect">
            <a:avLst/>
          </a:prstGeom>
          <a:noFill/>
        </p:spPr>
        <p:txBody>
          <a:bodyPr wrap="square" rtlCol="0">
            <a:spAutoFit/>
          </a:bodyPr>
          <a:lstStyle/>
          <a:p>
            <a:pPr algn="ctr"/>
            <a:r>
              <a:rPr lang="pt-BR" sz="7200" b="1" dirty="0">
                <a:ln>
                  <a:solidFill>
                    <a:schemeClr val="bg1">
                      <a:alpha val="5000"/>
                    </a:schemeClr>
                  </a:solidFill>
                </a:ln>
                <a:noFill/>
                <a:latin typeface="Montserrat Black" pitchFamily="2" charset="77"/>
                <a:ea typeface="Open Sans ExtraBold" panose="020B0906030804020204" pitchFamily="34" charset="0"/>
                <a:cs typeface="Open Sans ExtraBold" panose="020B0906030804020204" pitchFamily="34" charset="0"/>
              </a:rPr>
              <a:t>AGENDA</a:t>
            </a:r>
          </a:p>
        </p:txBody>
      </p:sp>
      <p:sp>
        <p:nvSpPr>
          <p:cNvPr id="4" name="TextBox 3">
            <a:extLst>
              <a:ext uri="{FF2B5EF4-FFF2-40B4-BE49-F238E27FC236}">
                <a16:creationId xmlns:a16="http://schemas.microsoft.com/office/drawing/2014/main" id="{881A71FD-CAEB-A34A-9542-AEFF17B417A8}"/>
              </a:ext>
            </a:extLst>
          </p:cNvPr>
          <p:cNvSpPr txBox="1"/>
          <p:nvPr/>
        </p:nvSpPr>
        <p:spPr>
          <a:xfrm>
            <a:off x="5744834" y="922898"/>
            <a:ext cx="1064715" cy="861774"/>
          </a:xfrm>
          <a:prstGeom prst="rect">
            <a:avLst/>
          </a:prstGeom>
          <a:noFill/>
        </p:spPr>
        <p:txBody>
          <a:bodyPr wrap="none" rtlCol="0">
            <a:spAutoFit/>
          </a:bodyPr>
          <a:lstStyle/>
          <a:p>
            <a:r>
              <a:rPr lang="en-BR" sz="5000" b="1" i="1" dirty="0">
                <a:solidFill>
                  <a:schemeClr val="bg1"/>
                </a:solidFill>
                <a:latin typeface="Montserrat ExtraBold" pitchFamily="2" charset="77"/>
              </a:rPr>
              <a:t>01.</a:t>
            </a:r>
          </a:p>
        </p:txBody>
      </p:sp>
      <p:sp>
        <p:nvSpPr>
          <p:cNvPr id="39" name="Round Diagonal Corner Rectangle 38">
            <a:extLst>
              <a:ext uri="{FF2B5EF4-FFF2-40B4-BE49-F238E27FC236}">
                <a16:creationId xmlns:a16="http://schemas.microsoft.com/office/drawing/2014/main" id="{DB7F48C0-80C7-6A45-932D-8BD99645488B}"/>
              </a:ext>
            </a:extLst>
          </p:cNvPr>
          <p:cNvSpPr/>
          <p:nvPr/>
        </p:nvSpPr>
        <p:spPr>
          <a:xfrm>
            <a:off x="5667823" y="2032000"/>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40" name="CaixaDeTexto 61">
            <a:extLst>
              <a:ext uri="{FF2B5EF4-FFF2-40B4-BE49-F238E27FC236}">
                <a16:creationId xmlns:a16="http://schemas.microsoft.com/office/drawing/2014/main" id="{91C66724-9A0E-E945-900F-B010304546A2}"/>
              </a:ext>
            </a:extLst>
          </p:cNvPr>
          <p:cNvSpPr txBox="1"/>
          <p:nvPr/>
        </p:nvSpPr>
        <p:spPr>
          <a:xfrm>
            <a:off x="7294264" y="1884794"/>
            <a:ext cx="4594225" cy="1707519"/>
          </a:xfrm>
          <a:prstGeom prst="rect">
            <a:avLst/>
          </a:prstGeom>
          <a:noFill/>
        </p:spPr>
        <p:txBody>
          <a:bodyPr wrap="square" rtlCol="0">
            <a:spAutoFit/>
          </a:bodyPr>
          <a:lstStyle/>
          <a:p>
            <a:pPr>
              <a:lnSpc>
                <a:spcPct val="150000"/>
              </a:lnSpc>
            </a:pPr>
            <a:r>
              <a:rPr lang="pl-PL" b="1" dirty="0">
                <a:solidFill>
                  <a:schemeClr val="bg1"/>
                </a:solidFill>
                <a:latin typeface="Montserrat" pitchFamily="2" charset="77"/>
                <a:ea typeface="Open Sans" panose="020B0606030504020204" pitchFamily="34" charset="0"/>
                <a:cs typeface="Open Sans" panose="020B0606030504020204" pitchFamily="34" charset="0"/>
              </a:rPr>
              <a:t>Declaração de GEE e asseguração</a:t>
            </a:r>
            <a:r>
              <a:rPr lang="pt-BR" b="1" dirty="0">
                <a:solidFill>
                  <a:schemeClr val="bg1"/>
                </a:solidFill>
                <a:latin typeface="Montserrat" pitchFamily="2" charset="77"/>
                <a:ea typeface="Open Sans" panose="020B0606030504020204" pitchFamily="34" charset="0"/>
                <a:cs typeface="Open Sans" panose="020B0606030504020204" pitchFamily="34" charset="0"/>
              </a:rPr>
              <a:t> - Inventário de emissões e norma NBC TO 3410 (ISAE 3410) </a:t>
            </a:r>
          </a:p>
          <a:p>
            <a:pPr>
              <a:lnSpc>
                <a:spcPct val="150000"/>
              </a:lnSpc>
            </a:pPr>
            <a:endParaRPr lang="pt-BR" b="1" dirty="0">
              <a:solidFill>
                <a:schemeClr val="bg1"/>
              </a:solidFill>
              <a:latin typeface="Montserrat" pitchFamily="2" charset="77"/>
            </a:endParaRPr>
          </a:p>
        </p:txBody>
      </p:sp>
      <p:sp>
        <p:nvSpPr>
          <p:cNvPr id="52" name="TextBox 51">
            <a:extLst>
              <a:ext uri="{FF2B5EF4-FFF2-40B4-BE49-F238E27FC236}">
                <a16:creationId xmlns:a16="http://schemas.microsoft.com/office/drawing/2014/main" id="{6C8A1C79-74E9-2B48-B39D-5CFEF14AC5EF}"/>
              </a:ext>
            </a:extLst>
          </p:cNvPr>
          <p:cNvSpPr txBox="1"/>
          <p:nvPr/>
        </p:nvSpPr>
        <p:spPr>
          <a:xfrm>
            <a:off x="5744834" y="2154798"/>
            <a:ext cx="1189749" cy="861774"/>
          </a:xfrm>
          <a:prstGeom prst="rect">
            <a:avLst/>
          </a:prstGeom>
          <a:noFill/>
        </p:spPr>
        <p:txBody>
          <a:bodyPr wrap="none" rtlCol="0">
            <a:spAutoFit/>
          </a:bodyPr>
          <a:lstStyle/>
          <a:p>
            <a:r>
              <a:rPr lang="en-BR" sz="5000" b="1" i="1" dirty="0">
                <a:solidFill>
                  <a:schemeClr val="bg1"/>
                </a:solidFill>
                <a:latin typeface="Montserrat ExtraBold" pitchFamily="2" charset="77"/>
              </a:rPr>
              <a:t>02.</a:t>
            </a:r>
          </a:p>
        </p:txBody>
      </p:sp>
      <p:sp>
        <p:nvSpPr>
          <p:cNvPr id="53" name="Round Diagonal Corner Rectangle 52">
            <a:extLst>
              <a:ext uri="{FF2B5EF4-FFF2-40B4-BE49-F238E27FC236}">
                <a16:creationId xmlns:a16="http://schemas.microsoft.com/office/drawing/2014/main" id="{DB8A4F1E-4B37-3B49-B462-287FFDF47034}"/>
              </a:ext>
            </a:extLst>
          </p:cNvPr>
          <p:cNvSpPr/>
          <p:nvPr/>
        </p:nvSpPr>
        <p:spPr>
          <a:xfrm>
            <a:off x="5667823" y="3276600"/>
            <a:ext cx="1247720" cy="1040456"/>
          </a:xfrm>
          <a:prstGeom prst="round2Diag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
        <p:nvSpPr>
          <p:cNvPr id="54" name="CaixaDeTexto 61">
            <a:extLst>
              <a:ext uri="{FF2B5EF4-FFF2-40B4-BE49-F238E27FC236}">
                <a16:creationId xmlns:a16="http://schemas.microsoft.com/office/drawing/2014/main" id="{66B57BBB-4764-A44E-A510-F3F589FD3917}"/>
              </a:ext>
            </a:extLst>
          </p:cNvPr>
          <p:cNvSpPr txBox="1"/>
          <p:nvPr/>
        </p:nvSpPr>
        <p:spPr>
          <a:xfrm>
            <a:off x="7294264" y="3371950"/>
            <a:ext cx="4594225" cy="461024"/>
          </a:xfrm>
          <a:prstGeom prst="rect">
            <a:avLst/>
          </a:prstGeom>
          <a:noFill/>
        </p:spPr>
        <p:txBody>
          <a:bodyPr wrap="square" rtlCol="0">
            <a:spAutoFit/>
          </a:bodyPr>
          <a:lstStyle/>
          <a:p>
            <a:pPr>
              <a:lnSpc>
                <a:spcPct val="150000"/>
              </a:lnSpc>
            </a:pPr>
            <a:r>
              <a:rPr lang="pt-BR" b="1" dirty="0">
                <a:solidFill>
                  <a:schemeClr val="bg1"/>
                </a:solidFill>
                <a:latin typeface="Montserrat" pitchFamily="2" charset="77"/>
                <a:ea typeface="Open Sans" panose="020B0606030504020204" pitchFamily="34" charset="0"/>
                <a:cs typeface="Open Sans" panose="020B0606030504020204" pitchFamily="34" charset="0"/>
              </a:rPr>
              <a:t>Aspectos contábeis</a:t>
            </a:r>
            <a:endParaRPr lang="pt-BR" b="1" dirty="0">
              <a:solidFill>
                <a:schemeClr val="bg1"/>
              </a:solidFill>
              <a:latin typeface="Montserrat" pitchFamily="2" charset="77"/>
            </a:endParaRPr>
          </a:p>
        </p:txBody>
      </p:sp>
      <p:sp>
        <p:nvSpPr>
          <p:cNvPr id="55" name="TextBox 54">
            <a:extLst>
              <a:ext uri="{FF2B5EF4-FFF2-40B4-BE49-F238E27FC236}">
                <a16:creationId xmlns:a16="http://schemas.microsoft.com/office/drawing/2014/main" id="{4876B1C6-FC71-C54E-BAFC-5043712CD50B}"/>
              </a:ext>
            </a:extLst>
          </p:cNvPr>
          <p:cNvSpPr txBox="1"/>
          <p:nvPr/>
        </p:nvSpPr>
        <p:spPr>
          <a:xfrm>
            <a:off x="5744834" y="3399398"/>
            <a:ext cx="1189749" cy="861774"/>
          </a:xfrm>
          <a:prstGeom prst="rect">
            <a:avLst/>
          </a:prstGeom>
          <a:noFill/>
        </p:spPr>
        <p:txBody>
          <a:bodyPr wrap="none" rtlCol="0">
            <a:spAutoFit/>
          </a:bodyPr>
          <a:lstStyle/>
          <a:p>
            <a:r>
              <a:rPr lang="en-BR" sz="5000" b="1" i="1" dirty="0">
                <a:solidFill>
                  <a:schemeClr val="bg1"/>
                </a:solidFill>
                <a:latin typeface="Montserrat ExtraBold" pitchFamily="2" charset="77"/>
              </a:rPr>
              <a:t>03.</a:t>
            </a:r>
          </a:p>
        </p:txBody>
      </p:sp>
    </p:spTree>
    <p:extLst>
      <p:ext uri="{BB962C8B-B14F-4D97-AF65-F5344CB8AC3E}">
        <p14:creationId xmlns:p14="http://schemas.microsoft.com/office/powerpoint/2010/main" val="326390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1172960" cy="386080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A </a:t>
            </a:r>
            <a:r>
              <a:rPr lang="pl-PL" sz="1400" dirty="0">
                <a:solidFill>
                  <a:schemeClr val="tx1">
                    <a:lumMod val="75000"/>
                    <a:lumOff val="25000"/>
                  </a:schemeClr>
                </a:solidFill>
                <a:latin typeface="Montserrat" pitchFamily="2" charset="77"/>
              </a:rPr>
              <a:t>NBC TO 3410 (ISAE 3410) </a:t>
            </a:r>
            <a:r>
              <a:rPr lang="pt-BR" sz="1400" dirty="0">
                <a:solidFill>
                  <a:schemeClr val="tx1">
                    <a:lumMod val="75000"/>
                    <a:lumOff val="25000"/>
                  </a:schemeClr>
                </a:solidFill>
                <a:latin typeface="Montserrat" pitchFamily="2" charset="77"/>
              </a:rPr>
              <a:t>define uma Declaração de GEE como uma declaração que contém os elementos constituintes e a quantificação das emissões de GEE de uma entidade para um período. </a:t>
            </a:r>
          </a:p>
          <a:p>
            <a:pPr>
              <a:lnSpc>
                <a:spcPct val="200000"/>
              </a:lnSpc>
            </a:pPr>
            <a:r>
              <a:rPr lang="pt-BR" sz="1400" dirty="0">
                <a:solidFill>
                  <a:schemeClr val="tx1">
                    <a:lumMod val="75000"/>
                    <a:lumOff val="25000"/>
                  </a:schemeClr>
                </a:solidFill>
                <a:latin typeface="Montserrat" pitchFamily="2" charset="77"/>
              </a:rPr>
              <a:t>As emissões relatadas incluem: </a:t>
            </a:r>
          </a:p>
          <a:p>
            <a:pPr lvl="1">
              <a:lnSpc>
                <a:spcPct val="200000"/>
              </a:lnSpc>
            </a:pPr>
            <a:r>
              <a:rPr lang="pt-BR" sz="1400" dirty="0">
                <a:solidFill>
                  <a:schemeClr val="tx1">
                    <a:lumMod val="75000"/>
                    <a:lumOff val="25000"/>
                  </a:schemeClr>
                </a:solidFill>
                <a:latin typeface="Montserrat" pitchFamily="2" charset="77"/>
              </a:rPr>
              <a:t>Emissões diretas (emissões de Escopo 1) — emissões de fontes pertencentes ou controladas pela entidade.</a:t>
            </a:r>
          </a:p>
          <a:p>
            <a:pPr lvl="1">
              <a:lnSpc>
                <a:spcPct val="200000"/>
              </a:lnSpc>
            </a:pPr>
            <a:r>
              <a:rPr lang="pt-BR" sz="1400" dirty="0">
                <a:solidFill>
                  <a:schemeClr val="tx1">
                    <a:lumMod val="75000"/>
                    <a:lumOff val="25000"/>
                  </a:schemeClr>
                </a:solidFill>
                <a:latin typeface="Montserrat" pitchFamily="2" charset="77"/>
              </a:rPr>
              <a:t>Emissões indiretas – surgem como consequência das atividades da entidade, mas ocorrem em fontes pertencentes ou controladas por outra entidade. As emissões indiretas incluem:</a:t>
            </a:r>
          </a:p>
          <a:p>
            <a:pPr lvl="2">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Emissões de Escopo 2 - emissões associadas à energia que é transferida e consumida pela entidade;</a:t>
            </a:r>
          </a:p>
          <a:p>
            <a:pPr lvl="2">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Emissões de Escopo 3 - todas as outras emissões indiretas.</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8065E6EF-6F8C-1FE1-122D-CEBF2EF7D07D}"/>
              </a:ext>
            </a:extLst>
          </p:cNvPr>
          <p:cNvSpPr txBox="1">
            <a:spLocks/>
          </p:cNvSpPr>
          <p:nvPr/>
        </p:nvSpPr>
        <p:spPr>
          <a:xfrm>
            <a:off x="756443" y="471488"/>
            <a:ext cx="10408086"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Trabalho de Asseguração para Declarações de Emissões de Gases de Efeito Estufa (GEE) e de Mudanças Climáticas - </a:t>
            </a:r>
            <a:r>
              <a:rPr lang="pl-PL"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NBC TO 3410 (ISAE 3410)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46133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1172960" cy="429168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pt-BR" sz="1400" dirty="0">
                <a:solidFill>
                  <a:schemeClr val="tx1">
                    <a:lumMod val="75000"/>
                    <a:lumOff val="25000"/>
                  </a:schemeClr>
                </a:solidFill>
                <a:latin typeface="Montserrat" pitchFamily="2" charset="77"/>
              </a:rPr>
              <a:t>A </a:t>
            </a:r>
            <a:r>
              <a:rPr lang="pl-PL" sz="1400" dirty="0">
                <a:solidFill>
                  <a:schemeClr val="tx1">
                    <a:lumMod val="75000"/>
                    <a:lumOff val="25000"/>
                  </a:schemeClr>
                </a:solidFill>
                <a:latin typeface="Montserrat" pitchFamily="2" charset="77"/>
              </a:rPr>
              <a:t>NBC TO 3410 (ISAE 3410) </a:t>
            </a:r>
            <a:r>
              <a:rPr lang="pt-BR" sz="1400" b="1" dirty="0">
                <a:solidFill>
                  <a:schemeClr val="tx1">
                    <a:lumMod val="75000"/>
                    <a:lumOff val="25000"/>
                  </a:schemeClr>
                </a:solidFill>
                <a:latin typeface="Montserrat" pitchFamily="2" charset="77"/>
              </a:rPr>
              <a:t>não trata </a:t>
            </a:r>
            <a:r>
              <a:rPr lang="pt-BR" sz="1400" dirty="0">
                <a:solidFill>
                  <a:schemeClr val="tx1">
                    <a:lumMod val="75000"/>
                    <a:lumOff val="25000"/>
                  </a:schemeClr>
                </a:solidFill>
                <a:latin typeface="Montserrat" pitchFamily="2" charset="77"/>
              </a:rPr>
              <a:t>de, ou fornece orientação específica para trabalhos de asseguração para emissão de relatório sobre os seguintes temas: </a:t>
            </a:r>
          </a:p>
          <a:p>
            <a:pPr marL="0" indent="0">
              <a:lnSpc>
                <a:spcPct val="200000"/>
              </a:lnSpc>
              <a:buNone/>
            </a:pPr>
            <a:r>
              <a:rPr lang="pt-BR" sz="1400" dirty="0">
                <a:solidFill>
                  <a:schemeClr val="tx1">
                    <a:lumMod val="75000"/>
                    <a:lumOff val="25000"/>
                  </a:schemeClr>
                </a:solidFill>
                <a:latin typeface="Montserrat" pitchFamily="2" charset="77"/>
              </a:rPr>
              <a:t>(a)  declarações de emissões diferentes de emissões de GEE, por exemplo, óxidos de nitrogênio (</a:t>
            </a:r>
            <a:r>
              <a:rPr lang="pt-BR" sz="1400" dirty="0" err="1">
                <a:solidFill>
                  <a:schemeClr val="tx1">
                    <a:lumMod val="75000"/>
                    <a:lumOff val="25000"/>
                  </a:schemeClr>
                </a:solidFill>
                <a:latin typeface="Montserrat" pitchFamily="2" charset="77"/>
              </a:rPr>
              <a:t>NOx</a:t>
            </a:r>
            <a:r>
              <a:rPr lang="pt-BR" sz="1400" dirty="0">
                <a:solidFill>
                  <a:schemeClr val="tx1">
                    <a:lumMod val="75000"/>
                    <a:lumOff val="25000"/>
                  </a:schemeClr>
                </a:solidFill>
                <a:latin typeface="Montserrat" pitchFamily="2" charset="77"/>
              </a:rPr>
              <a:t>) e dióxido de enxofre (SO2). Esta Norma, no entanto, pode fornecer orientações para tais trabalhos (</a:t>
            </a:r>
            <a:r>
              <a:rPr lang="pt-BR" sz="1400" dirty="0" err="1">
                <a:solidFill>
                  <a:schemeClr val="tx1">
                    <a:lumMod val="75000"/>
                    <a:lumOff val="25000"/>
                  </a:schemeClr>
                </a:solidFill>
                <a:latin typeface="Montserrat" pitchFamily="2" charset="77"/>
              </a:rPr>
              <a:t>NOx</a:t>
            </a:r>
            <a:r>
              <a:rPr lang="pt-BR" sz="1400" dirty="0">
                <a:solidFill>
                  <a:schemeClr val="tx1">
                    <a:lumMod val="75000"/>
                    <a:lumOff val="25000"/>
                  </a:schemeClr>
                </a:solidFill>
                <a:latin typeface="Montserrat" pitchFamily="2" charset="77"/>
              </a:rPr>
              <a:t> [isso é, NO e NO2, que diferem do GEE óxido nitroso, N2O] e SO2 estão associados com a "chuva ácida", e não com mudanças climáticas);</a:t>
            </a:r>
          </a:p>
          <a:p>
            <a:pPr marL="0" indent="0">
              <a:lnSpc>
                <a:spcPct val="200000"/>
              </a:lnSpc>
              <a:buNone/>
            </a:pPr>
            <a:r>
              <a:rPr lang="pt-BR" sz="1400" dirty="0">
                <a:solidFill>
                  <a:schemeClr val="tx1">
                    <a:lumMod val="75000"/>
                    <a:lumOff val="25000"/>
                  </a:schemeClr>
                </a:solidFill>
                <a:latin typeface="Montserrat" pitchFamily="2" charset="77"/>
              </a:rPr>
              <a:t>(b)  outras informações relacionadas a GEE, tais como as "pegadas de carbono" do ciclo de vida do produto, informações de base hipotéticas e indicadores-chave de desempenho com base nos dados de emissões; ou</a:t>
            </a:r>
          </a:p>
          <a:p>
            <a:pPr marL="0" indent="0">
              <a:lnSpc>
                <a:spcPct val="200000"/>
              </a:lnSpc>
              <a:buNone/>
            </a:pPr>
            <a:r>
              <a:rPr lang="pt-BR" sz="1400" dirty="0">
                <a:solidFill>
                  <a:schemeClr val="tx1">
                    <a:lumMod val="75000"/>
                    <a:lumOff val="25000"/>
                  </a:schemeClr>
                </a:solidFill>
                <a:latin typeface="Montserrat" pitchFamily="2" charset="77"/>
              </a:rPr>
              <a:t>(c) instrumentos, processos ou mecanismos, tais como projetos de compensação, utilizados por outras entidades como deduções de emissões. </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AB25AE75-F8B5-3C92-A574-03A7F8F661AE}"/>
              </a:ext>
            </a:extLst>
          </p:cNvPr>
          <p:cNvSpPr txBox="1">
            <a:spLocks/>
          </p:cNvSpPr>
          <p:nvPr/>
        </p:nvSpPr>
        <p:spPr>
          <a:xfrm>
            <a:off x="756443" y="471488"/>
            <a:ext cx="10408086"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Emissões fora do escopo da norma </a:t>
            </a:r>
            <a:r>
              <a:rPr lang="pl-PL"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NBC TO 3410 (ISAE 3410)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18020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Abordagem da norma NBC TO 3410 (ISAE 3410)</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2" y="2127350"/>
            <a:ext cx="11060419" cy="3429913"/>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Um trabalho </a:t>
            </a:r>
            <a:r>
              <a:rPr lang="pl-PL" sz="1400" dirty="0">
                <a:solidFill>
                  <a:schemeClr val="tx1">
                    <a:lumMod val="75000"/>
                    <a:lumOff val="25000"/>
                  </a:schemeClr>
                </a:solidFill>
                <a:latin typeface="Montserrat" pitchFamily="2" charset="77"/>
              </a:rPr>
              <a:t>NBC TO 3410 (ISAE 3410) </a:t>
            </a:r>
            <a:r>
              <a:rPr lang="pt-BR" sz="1400" dirty="0">
                <a:solidFill>
                  <a:schemeClr val="tx1">
                    <a:lumMod val="75000"/>
                    <a:lumOff val="25000"/>
                  </a:schemeClr>
                </a:solidFill>
                <a:latin typeface="Montserrat" pitchFamily="2" charset="77"/>
              </a:rPr>
              <a:t>adota uma abordagem baseada em risco, independentemente de ser um trabalho de asseguração razoável ou limitada.</a:t>
            </a:r>
          </a:p>
          <a:p>
            <a:pPr>
              <a:lnSpc>
                <a:spcPct val="200000"/>
              </a:lnSpc>
            </a:pPr>
            <a:r>
              <a:rPr lang="pt-BR" sz="1400" dirty="0">
                <a:solidFill>
                  <a:schemeClr val="tx1">
                    <a:lumMod val="75000"/>
                    <a:lumOff val="25000"/>
                  </a:schemeClr>
                </a:solidFill>
                <a:latin typeface="Montserrat" pitchFamily="2" charset="77"/>
              </a:rPr>
              <a:t>Para todos os trabalhos o profissional:</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Obtém um entendimento da entidade e seu ambiente, incluindo o controle interno da entidade;</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Identifica e avalia o risco de distorção relevante na Declaração de GEE;</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Executa procedimentos para endereçar os riscos identificados;</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Emite o relatório de acordo com as constatações do profissional.</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5982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Trabalho de asseguração razoável ou limitada</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1886120"/>
            <a:ext cx="11060419" cy="89075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pt-BR" sz="1400" dirty="0">
                <a:solidFill>
                  <a:schemeClr val="tx1">
                    <a:lumMod val="75000"/>
                    <a:lumOff val="25000"/>
                  </a:schemeClr>
                </a:solidFill>
                <a:latin typeface="Montserrat" pitchFamily="2" charset="77"/>
              </a:rPr>
              <a:t>A </a:t>
            </a:r>
            <a:r>
              <a:rPr lang="pl-PL" sz="1400" dirty="0">
                <a:solidFill>
                  <a:schemeClr val="tx1">
                    <a:lumMod val="75000"/>
                    <a:lumOff val="25000"/>
                  </a:schemeClr>
                </a:solidFill>
                <a:latin typeface="Montserrat" pitchFamily="2" charset="77"/>
              </a:rPr>
              <a:t>NBC TO 3410 (ISAE 3410) </a:t>
            </a:r>
            <a:r>
              <a:rPr lang="pt-BR" sz="1400" dirty="0">
                <a:solidFill>
                  <a:schemeClr val="tx1">
                    <a:lumMod val="75000"/>
                    <a:lumOff val="25000"/>
                  </a:schemeClr>
                </a:solidFill>
                <a:latin typeface="Montserrat" pitchFamily="2" charset="77"/>
              </a:rPr>
              <a:t>não determina as circunstâncias em que um trabalho de asseguração razoável ou limitada é realizado. Isso será determinado por lei/regulamento ou pelo motivo da contratação.</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3" name="Tabela 4">
            <a:extLst>
              <a:ext uri="{FF2B5EF4-FFF2-40B4-BE49-F238E27FC236}">
                <a16:creationId xmlns:a16="http://schemas.microsoft.com/office/drawing/2014/main" id="{93319CF7-1A46-199B-DB97-82A1D7F91746}"/>
              </a:ext>
            </a:extLst>
          </p:cNvPr>
          <p:cNvGraphicFramePr>
            <a:graphicFrameLocks noGrp="1"/>
          </p:cNvGraphicFramePr>
          <p:nvPr>
            <p:extLst>
              <p:ext uri="{D42A27DB-BD31-4B8C-83A1-F6EECF244321}">
                <p14:modId xmlns:p14="http://schemas.microsoft.com/office/powerpoint/2010/main" val="1380118241"/>
              </p:ext>
            </p:extLst>
          </p:nvPr>
        </p:nvGraphicFramePr>
        <p:xfrm>
          <a:off x="1638105" y="4349128"/>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1658641170"/>
                    </a:ext>
                  </a:extLst>
                </a:gridCol>
                <a:gridCol w="4064000">
                  <a:extLst>
                    <a:ext uri="{9D8B030D-6E8A-4147-A177-3AD203B41FA5}">
                      <a16:colId xmlns:a16="http://schemas.microsoft.com/office/drawing/2014/main" val="472554561"/>
                    </a:ext>
                  </a:extLst>
                </a:gridCol>
              </a:tblGrid>
              <a:tr h="370840">
                <a:tc>
                  <a:txBody>
                    <a:bodyPr/>
                    <a:lstStyle/>
                    <a:p>
                      <a:endParaRPr lang="pt-BR" dirty="0"/>
                    </a:p>
                  </a:txBody>
                  <a:tcPr/>
                </a:tc>
                <a:tc>
                  <a:txBody>
                    <a:bodyPr/>
                    <a:lstStyle/>
                    <a:p>
                      <a:endParaRPr lang="pt-BR" dirty="0"/>
                    </a:p>
                  </a:txBody>
                  <a:tcPr/>
                </a:tc>
                <a:extLst>
                  <a:ext uri="{0D108BD9-81ED-4DB2-BD59-A6C34878D82A}">
                    <a16:rowId xmlns:a16="http://schemas.microsoft.com/office/drawing/2014/main" val="3076918903"/>
                  </a:ext>
                </a:extLst>
              </a:tr>
            </a:tbl>
          </a:graphicData>
        </a:graphic>
      </p:graphicFrame>
      <p:sp>
        <p:nvSpPr>
          <p:cNvPr id="5" name="Round Diagonal Corner Rectangle 1">
            <a:extLst>
              <a:ext uri="{FF2B5EF4-FFF2-40B4-BE49-F238E27FC236}">
                <a16:creationId xmlns:a16="http://schemas.microsoft.com/office/drawing/2014/main" id="{E1F78BAE-28D3-DB87-51A0-69DD382A1370}"/>
              </a:ext>
            </a:extLst>
          </p:cNvPr>
          <p:cNvSpPr/>
          <p:nvPr/>
        </p:nvSpPr>
        <p:spPr>
          <a:xfrm>
            <a:off x="851251" y="3127594"/>
            <a:ext cx="3029947" cy="3184747"/>
          </a:xfrm>
          <a:prstGeom prst="round2DiagRect">
            <a:avLst/>
          </a:prstGeom>
          <a:noFill/>
          <a:ln w="28575">
            <a:solidFill>
              <a:srgbClr val="F9C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9C032"/>
              </a:solidFill>
            </a:endParaRPr>
          </a:p>
        </p:txBody>
      </p:sp>
      <p:sp>
        <p:nvSpPr>
          <p:cNvPr id="6" name="Round Diagonal Corner Rectangle 49">
            <a:extLst>
              <a:ext uri="{FF2B5EF4-FFF2-40B4-BE49-F238E27FC236}">
                <a16:creationId xmlns:a16="http://schemas.microsoft.com/office/drawing/2014/main" id="{A5EBD652-B2C3-A54F-9279-69C0F88D4CB3}"/>
              </a:ext>
            </a:extLst>
          </p:cNvPr>
          <p:cNvSpPr/>
          <p:nvPr/>
        </p:nvSpPr>
        <p:spPr>
          <a:xfrm>
            <a:off x="4821492" y="3127594"/>
            <a:ext cx="3029947" cy="3202719"/>
          </a:xfrm>
          <a:prstGeom prst="round2DiagRect">
            <a:avLst/>
          </a:prstGeom>
          <a:noFill/>
          <a:ln w="28575">
            <a:solidFill>
              <a:srgbClr val="F9C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9C032"/>
              </a:solidFill>
            </a:endParaRPr>
          </a:p>
        </p:txBody>
      </p:sp>
      <p:sp>
        <p:nvSpPr>
          <p:cNvPr id="7" name="Round Diagonal Corner Rectangle 54">
            <a:extLst>
              <a:ext uri="{FF2B5EF4-FFF2-40B4-BE49-F238E27FC236}">
                <a16:creationId xmlns:a16="http://schemas.microsoft.com/office/drawing/2014/main" id="{9D96E660-9BEF-DC36-B829-2E8D8737D5E3}"/>
              </a:ext>
            </a:extLst>
          </p:cNvPr>
          <p:cNvSpPr/>
          <p:nvPr/>
        </p:nvSpPr>
        <p:spPr>
          <a:xfrm>
            <a:off x="1139242" y="3342307"/>
            <a:ext cx="2608101" cy="647700"/>
          </a:xfrm>
          <a:prstGeom prst="round2DiagRect">
            <a:avLst>
              <a:gd name="adj1" fmla="val 38236"/>
              <a:gd name="adj2" fmla="val 0"/>
            </a:avLst>
          </a:prstGeom>
          <a:solidFill>
            <a:srgbClr val="F9C0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9C032"/>
              </a:solidFill>
            </a:endParaRPr>
          </a:p>
        </p:txBody>
      </p:sp>
      <p:sp>
        <p:nvSpPr>
          <p:cNvPr id="8" name="Round Diagonal Corner Rectangle 55">
            <a:extLst>
              <a:ext uri="{FF2B5EF4-FFF2-40B4-BE49-F238E27FC236}">
                <a16:creationId xmlns:a16="http://schemas.microsoft.com/office/drawing/2014/main" id="{1852BB8E-89F5-F2C5-170C-24516065E203}"/>
              </a:ext>
            </a:extLst>
          </p:cNvPr>
          <p:cNvSpPr/>
          <p:nvPr/>
        </p:nvSpPr>
        <p:spPr>
          <a:xfrm>
            <a:off x="5063542" y="3342307"/>
            <a:ext cx="2608101" cy="647700"/>
          </a:xfrm>
          <a:prstGeom prst="round2DiagRect">
            <a:avLst>
              <a:gd name="adj1" fmla="val 38236"/>
              <a:gd name="adj2" fmla="val 0"/>
            </a:avLst>
          </a:prstGeom>
          <a:solidFill>
            <a:srgbClr val="F9C03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solidFill>
                <a:srgbClr val="F9C032"/>
              </a:solidFill>
            </a:endParaRPr>
          </a:p>
        </p:txBody>
      </p:sp>
      <p:sp>
        <p:nvSpPr>
          <p:cNvPr id="11" name="CaixaDeTexto 10">
            <a:extLst>
              <a:ext uri="{FF2B5EF4-FFF2-40B4-BE49-F238E27FC236}">
                <a16:creationId xmlns:a16="http://schemas.microsoft.com/office/drawing/2014/main" id="{9E543485-7A58-D9FD-BAF4-7CE5FA55CC32}"/>
              </a:ext>
            </a:extLst>
          </p:cNvPr>
          <p:cNvSpPr txBox="1"/>
          <p:nvPr/>
        </p:nvSpPr>
        <p:spPr>
          <a:xfrm>
            <a:off x="1093228" y="4200654"/>
            <a:ext cx="2720062" cy="1446102"/>
          </a:xfrm>
          <a:prstGeom prst="rect">
            <a:avLst/>
          </a:prstGeom>
          <a:noFill/>
        </p:spPr>
        <p:txBody>
          <a:bodyPr wrap="square" rtlCol="0" anchor="t">
            <a:spAutoFit/>
          </a:bodyPr>
          <a:lstStyle/>
          <a:p>
            <a:pPr>
              <a:lnSpc>
                <a:spcPct val="150000"/>
              </a:lnSpc>
              <a:spcAft>
                <a:spcPts val="600"/>
              </a:spcAft>
            </a:pPr>
            <a:r>
              <a:rPr lang="pt-BR" sz="1200" dirty="0">
                <a:latin typeface="Montserrat" pitchFamily="2" charset="77"/>
                <a:ea typeface="Open Sans" panose="020B0606030504020204" pitchFamily="34" charset="0"/>
                <a:cs typeface="Open Sans" panose="020B0606030504020204" pitchFamily="34" charset="0"/>
              </a:rPr>
              <a:t>É emitida uma opinião sobre se a declaração de GEE foi preparada, em todos os aspectos materiais, de acordo com os critérios aplicáveis.</a:t>
            </a:r>
            <a:endParaRPr lang="pt-BR" sz="1200" b="1" dirty="0">
              <a:latin typeface="Montserrat" pitchFamily="2" charset="77"/>
              <a:ea typeface="Open Sans" panose="020B0606030504020204" pitchFamily="34" charset="0"/>
              <a:cs typeface="Open Sans" panose="020B0606030504020204" pitchFamily="34" charset="0"/>
            </a:endParaRPr>
          </a:p>
        </p:txBody>
      </p:sp>
      <p:sp>
        <p:nvSpPr>
          <p:cNvPr id="12" name="CaixaDeTexto 11">
            <a:extLst>
              <a:ext uri="{FF2B5EF4-FFF2-40B4-BE49-F238E27FC236}">
                <a16:creationId xmlns:a16="http://schemas.microsoft.com/office/drawing/2014/main" id="{F86CABCE-00D7-C801-FD66-55AF13C79A81}"/>
              </a:ext>
            </a:extLst>
          </p:cNvPr>
          <p:cNvSpPr txBox="1"/>
          <p:nvPr/>
        </p:nvSpPr>
        <p:spPr>
          <a:xfrm>
            <a:off x="5020926" y="4035243"/>
            <a:ext cx="2819166" cy="2000099"/>
          </a:xfrm>
          <a:prstGeom prst="rect">
            <a:avLst/>
          </a:prstGeom>
          <a:noFill/>
        </p:spPr>
        <p:txBody>
          <a:bodyPr wrap="square" rtlCol="0" anchor="t">
            <a:spAutoFit/>
          </a:bodyPr>
          <a:lstStyle/>
          <a:p>
            <a:pPr>
              <a:lnSpc>
                <a:spcPct val="150000"/>
              </a:lnSpc>
              <a:spcAft>
                <a:spcPts val="600"/>
              </a:spcAft>
            </a:pPr>
            <a:r>
              <a:rPr lang="pt-BR" sz="1200" dirty="0">
                <a:latin typeface="Montserrat" pitchFamily="2" charset="77"/>
                <a:ea typeface="Open Sans" panose="020B0606030504020204" pitchFamily="34" charset="0"/>
                <a:cs typeface="Open Sans" panose="020B0606030504020204" pitchFamily="34" charset="0"/>
              </a:rPr>
              <a:t>É emitida uma conclusão sobre se algo chegou ao conhecimento do auditor independente para fazê-lo acreditar que a Declaração de GEE não foi preparada, em todos os aspectos relevantes, de acordo com os critérios aplicáveis.</a:t>
            </a:r>
          </a:p>
        </p:txBody>
      </p:sp>
      <p:sp>
        <p:nvSpPr>
          <p:cNvPr id="16" name="CaixaDeTexto 15">
            <a:extLst>
              <a:ext uri="{FF2B5EF4-FFF2-40B4-BE49-F238E27FC236}">
                <a16:creationId xmlns:a16="http://schemas.microsoft.com/office/drawing/2014/main" id="{74B5607B-D762-EF7A-5C55-948ACCA05F20}"/>
              </a:ext>
            </a:extLst>
          </p:cNvPr>
          <p:cNvSpPr txBox="1"/>
          <p:nvPr/>
        </p:nvSpPr>
        <p:spPr>
          <a:xfrm>
            <a:off x="1571504" y="3359430"/>
            <a:ext cx="1903615" cy="646331"/>
          </a:xfrm>
          <a:prstGeom prst="rect">
            <a:avLst/>
          </a:prstGeom>
          <a:noFill/>
        </p:spPr>
        <p:txBody>
          <a:bodyPr wrap="square" rtlCol="0" anchor="ctr">
            <a:spAutoFit/>
          </a:bodyPr>
          <a:lstStyle/>
          <a:p>
            <a:pPr algn="ctr"/>
            <a:r>
              <a:rPr lang="pt-BR" b="1" dirty="0">
                <a:solidFill>
                  <a:srgbClr val="5C3183"/>
                </a:solidFill>
                <a:latin typeface="Montserrat Black" pitchFamily="2" charset="77"/>
                <a:ea typeface="Open Sans Extrabold" panose="020B0906030804020204" pitchFamily="34" charset="0"/>
                <a:cs typeface="Open Sans Extrabold" panose="020B0906030804020204" pitchFamily="34" charset="0"/>
              </a:rPr>
              <a:t>Asseguração razoável </a:t>
            </a:r>
          </a:p>
        </p:txBody>
      </p:sp>
      <p:sp>
        <p:nvSpPr>
          <p:cNvPr id="17" name="CaixaDeTexto 16">
            <a:extLst>
              <a:ext uri="{FF2B5EF4-FFF2-40B4-BE49-F238E27FC236}">
                <a16:creationId xmlns:a16="http://schemas.microsoft.com/office/drawing/2014/main" id="{DBAF3B51-39D8-0DC0-F8A5-0BE25FB56385}"/>
              </a:ext>
            </a:extLst>
          </p:cNvPr>
          <p:cNvSpPr txBox="1"/>
          <p:nvPr/>
        </p:nvSpPr>
        <p:spPr>
          <a:xfrm>
            <a:off x="5478702" y="3359431"/>
            <a:ext cx="1903615" cy="646331"/>
          </a:xfrm>
          <a:prstGeom prst="rect">
            <a:avLst/>
          </a:prstGeom>
          <a:noFill/>
        </p:spPr>
        <p:txBody>
          <a:bodyPr wrap="square" rtlCol="0" anchor="ctr">
            <a:spAutoFit/>
          </a:bodyPr>
          <a:lstStyle/>
          <a:p>
            <a:pPr algn="ctr"/>
            <a:r>
              <a:rPr lang="pt-BR" b="1" dirty="0">
                <a:solidFill>
                  <a:srgbClr val="5C3183"/>
                </a:solidFill>
                <a:latin typeface="Montserrat Black" pitchFamily="2" charset="77"/>
                <a:ea typeface="Open Sans Extrabold" panose="020B0906030804020204" pitchFamily="34" charset="0"/>
                <a:cs typeface="Open Sans Extrabold" panose="020B0906030804020204" pitchFamily="34" charset="0"/>
              </a:rPr>
              <a:t>Asseguração limitada</a:t>
            </a:r>
          </a:p>
        </p:txBody>
      </p:sp>
      <p:sp>
        <p:nvSpPr>
          <p:cNvPr id="18" name="Espaço Reservado para Conteúdo 6">
            <a:extLst>
              <a:ext uri="{FF2B5EF4-FFF2-40B4-BE49-F238E27FC236}">
                <a16:creationId xmlns:a16="http://schemas.microsoft.com/office/drawing/2014/main" id="{48E58250-DBD8-C2A5-A502-04096EA88378}"/>
              </a:ext>
            </a:extLst>
          </p:cNvPr>
          <p:cNvSpPr txBox="1">
            <a:spLocks/>
          </p:cNvSpPr>
          <p:nvPr/>
        </p:nvSpPr>
        <p:spPr>
          <a:xfrm>
            <a:off x="8497302" y="3359430"/>
            <a:ext cx="3311112" cy="326967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pt-BR" sz="1300" dirty="0">
                <a:solidFill>
                  <a:schemeClr val="tx1">
                    <a:lumMod val="75000"/>
                    <a:lumOff val="25000"/>
                  </a:schemeClr>
                </a:solidFill>
                <a:latin typeface="Montserrat" pitchFamily="2" charset="77"/>
              </a:rPr>
              <a:t>O relatório de asseguração limitada inclui uma declaração de que os procedimentos executados em um trabalho de asseguração limitada são menores do que aqueles que seriam executados em um trabalho de asseguração razoável.</a:t>
            </a:r>
          </a:p>
          <a:p>
            <a:pPr marL="0" indent="0">
              <a:lnSpc>
                <a:spcPct val="150000"/>
              </a:lnSpc>
              <a:buNone/>
            </a:pPr>
            <a:r>
              <a:rPr lang="pt-BR" sz="1200" dirty="0">
                <a:solidFill>
                  <a:schemeClr val="tx1">
                    <a:lumMod val="75000"/>
                    <a:lumOff val="25000"/>
                  </a:schemeClr>
                </a:solidFill>
                <a:latin typeface="Montserrat" pitchFamily="2" charset="77"/>
              </a:rPr>
              <a:t>A norma fornece exemplos de relatório a serem emitidos.</a:t>
            </a:r>
          </a:p>
          <a:p>
            <a:pPr marL="0" indent="0">
              <a:lnSpc>
                <a:spcPct val="150000"/>
              </a:lnSpc>
              <a:buNone/>
            </a:pPr>
            <a:endParaRPr lang="pt-BR" sz="1300" dirty="0">
              <a:solidFill>
                <a:schemeClr val="tx1">
                  <a:lumMod val="75000"/>
                  <a:lumOff val="25000"/>
                </a:schemeClr>
              </a:solidFill>
              <a:latin typeface="Montserrat" pitchFamily="2" charset="77"/>
            </a:endParaRPr>
          </a:p>
        </p:txBody>
      </p:sp>
    </p:spTree>
    <p:extLst>
      <p:ext uri="{BB962C8B-B14F-4D97-AF65-F5344CB8AC3E}">
        <p14:creationId xmlns:p14="http://schemas.microsoft.com/office/powerpoint/2010/main" val="215463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Equipe multidisciplinar e uso de especialistas</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2" y="2127350"/>
            <a:ext cx="11060419" cy="386080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Normalmente, espera-se que os trabalhos sob a </a:t>
            </a:r>
            <a:r>
              <a:rPr lang="pl-PL" sz="1400" dirty="0">
                <a:solidFill>
                  <a:schemeClr val="tx1">
                    <a:lumMod val="75000"/>
                    <a:lumOff val="25000"/>
                  </a:schemeClr>
                </a:solidFill>
                <a:latin typeface="Montserrat" pitchFamily="2" charset="77"/>
              </a:rPr>
              <a:t>NBC TO 3410 (ISAE 3410</a:t>
            </a:r>
            <a:r>
              <a:rPr lang="pt-BR" sz="1400" dirty="0">
                <a:solidFill>
                  <a:schemeClr val="tx1">
                    <a:lumMod val="75000"/>
                    <a:lumOff val="25000"/>
                  </a:schemeClr>
                </a:solidFill>
                <a:latin typeface="Montserrat" pitchFamily="2" charset="77"/>
              </a:rPr>
              <a:t>)</a:t>
            </a:r>
            <a:r>
              <a:rPr lang="pl-PL" sz="1400" dirty="0">
                <a:solidFill>
                  <a:schemeClr val="tx1">
                    <a:lumMod val="75000"/>
                    <a:lumOff val="25000"/>
                  </a:schemeClr>
                </a:solidFill>
                <a:latin typeface="Montserrat" pitchFamily="2" charset="77"/>
              </a:rPr>
              <a:t> </a:t>
            </a:r>
            <a:r>
              <a:rPr lang="pt-BR" sz="1400" dirty="0">
                <a:solidFill>
                  <a:schemeClr val="tx1">
                    <a:lumMod val="75000"/>
                    <a:lumOff val="25000"/>
                  </a:schemeClr>
                </a:solidFill>
                <a:latin typeface="Montserrat" pitchFamily="2" charset="77"/>
              </a:rPr>
              <a:t>sejam realizados por uma equipe multidisciplinar que pode incluir um ou mais especialistas.</a:t>
            </a:r>
          </a:p>
          <a:p>
            <a:pPr>
              <a:lnSpc>
                <a:spcPct val="200000"/>
              </a:lnSpc>
            </a:pPr>
            <a:r>
              <a:rPr lang="pt-BR" sz="1400" dirty="0">
                <a:solidFill>
                  <a:schemeClr val="tx1">
                    <a:lumMod val="75000"/>
                    <a:lumOff val="25000"/>
                  </a:schemeClr>
                </a:solidFill>
                <a:latin typeface="Montserrat" pitchFamily="2" charset="77"/>
              </a:rPr>
              <a:t>A equipe de trabalho deve possuir as competências profissionais necessárias para realizar o trabalho de asseguração, incluindo: </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Profissionais com conhecimento em trabalhos de asseguração;</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Profissionais com conhecimento em GEE (como, por exemplo, compreensão de leis e regulamentos relacionados a relatórios de emissões, quantificação de GEE e metodologias de medição, etc.).</a:t>
            </a:r>
          </a:p>
          <a:p>
            <a:pPr marL="0" indent="0">
              <a:lnSpc>
                <a:spcPct val="200000"/>
              </a:lnSpc>
              <a:buNone/>
            </a:pPr>
            <a:endParaRPr lang="pt-BR" sz="1400" dirty="0">
              <a:solidFill>
                <a:schemeClr val="tx1">
                  <a:lumMod val="75000"/>
                  <a:lumOff val="25000"/>
                </a:schemeClr>
              </a:solidFill>
              <a:latin typeface="Montserrat" pitchFamily="2" charset="77"/>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7897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Relacionamento com a norma NBC TO 3000 – Trabalhos de Asseguração Diferente de Auditoria e Revisão</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6" name="Diagrama 5">
            <a:extLst>
              <a:ext uri="{FF2B5EF4-FFF2-40B4-BE49-F238E27FC236}">
                <a16:creationId xmlns:a16="http://schemas.microsoft.com/office/drawing/2014/main" id="{0A72CBDD-FDA3-58B6-C2D8-43ABB96604EA}"/>
              </a:ext>
            </a:extLst>
          </p:cNvPr>
          <p:cNvGraphicFramePr/>
          <p:nvPr>
            <p:extLst>
              <p:ext uri="{D42A27DB-BD31-4B8C-83A1-F6EECF244321}">
                <p14:modId xmlns:p14="http://schemas.microsoft.com/office/powerpoint/2010/main" val="2001536509"/>
              </p:ext>
            </p:extLst>
          </p:nvPr>
        </p:nvGraphicFramePr>
        <p:xfrm>
          <a:off x="1747043" y="2179847"/>
          <a:ext cx="8697913" cy="3516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606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Programa Brasileiro do Protocolo GHG</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9331454" cy="373256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O Programa Brasileiro do Protocolo GHG, também conhecido como Programa GHG </a:t>
            </a:r>
            <a:r>
              <a:rPr lang="pt-BR" sz="1400" dirty="0" err="1">
                <a:solidFill>
                  <a:schemeClr val="tx1">
                    <a:lumMod val="75000"/>
                    <a:lumOff val="25000"/>
                  </a:schemeClr>
                </a:solidFill>
                <a:latin typeface="Montserrat" pitchFamily="2" charset="77"/>
              </a:rPr>
              <a:t>Protocol</a:t>
            </a:r>
            <a:r>
              <a:rPr lang="pt-BR" sz="1400" dirty="0">
                <a:solidFill>
                  <a:schemeClr val="tx1">
                    <a:lumMod val="75000"/>
                    <a:lumOff val="25000"/>
                  </a:schemeClr>
                </a:solidFill>
                <a:latin typeface="Montserrat" pitchFamily="2" charset="77"/>
              </a:rPr>
              <a:t> Brasil, é uma iniciativa que visa auxiliar empresas e organizações a mensurar, gerenciar e reportar suas emissões de gases de efeito estufa (GEE). </a:t>
            </a:r>
          </a:p>
          <a:p>
            <a:pPr>
              <a:lnSpc>
                <a:spcPct val="200000"/>
              </a:lnSpc>
            </a:pPr>
            <a:r>
              <a:rPr lang="pt-BR" sz="1400" dirty="0">
                <a:solidFill>
                  <a:schemeClr val="tx1">
                    <a:lumMod val="75000"/>
                    <a:lumOff val="25000"/>
                  </a:schemeClr>
                </a:solidFill>
                <a:latin typeface="Montserrat" pitchFamily="2" charset="77"/>
              </a:rPr>
              <a:t>O programa é baseado nas diretrizes desenvolvidas pelo GHG </a:t>
            </a:r>
            <a:r>
              <a:rPr lang="pt-BR" sz="1400" dirty="0" err="1">
                <a:solidFill>
                  <a:schemeClr val="tx1">
                    <a:lumMod val="75000"/>
                    <a:lumOff val="25000"/>
                  </a:schemeClr>
                </a:solidFill>
                <a:latin typeface="Montserrat" pitchFamily="2" charset="77"/>
              </a:rPr>
              <a:t>Protocol</a:t>
            </a:r>
            <a:r>
              <a:rPr lang="pt-BR" sz="1400" dirty="0">
                <a:solidFill>
                  <a:schemeClr val="tx1">
                    <a:lumMod val="75000"/>
                    <a:lumOff val="25000"/>
                  </a:schemeClr>
                </a:solidFill>
                <a:latin typeface="Montserrat" pitchFamily="2" charset="77"/>
              </a:rPr>
              <a:t>, uma iniciativa internacional que estabeleceu padrões globalmente reconhecidos para a contabilidade e comunicação das emissões de GEE.</a:t>
            </a:r>
          </a:p>
          <a:p>
            <a:pPr>
              <a:lnSpc>
                <a:spcPct val="200000"/>
              </a:lnSpc>
            </a:pPr>
            <a:r>
              <a:rPr lang="pt-BR" sz="1400" dirty="0">
                <a:solidFill>
                  <a:schemeClr val="tx1">
                    <a:lumMod val="75000"/>
                    <a:lumOff val="25000"/>
                  </a:schemeClr>
                </a:solidFill>
                <a:latin typeface="Montserrat" pitchFamily="2" charset="77"/>
              </a:rPr>
              <a:t>O Programa GHG </a:t>
            </a:r>
            <a:r>
              <a:rPr lang="pt-BR" sz="1400" dirty="0" err="1">
                <a:solidFill>
                  <a:schemeClr val="tx1">
                    <a:lumMod val="75000"/>
                    <a:lumOff val="25000"/>
                  </a:schemeClr>
                </a:solidFill>
                <a:latin typeface="Montserrat" pitchFamily="2" charset="77"/>
              </a:rPr>
              <a:t>Protocol</a:t>
            </a:r>
            <a:r>
              <a:rPr lang="pt-BR" sz="1400" dirty="0">
                <a:solidFill>
                  <a:schemeClr val="tx1">
                    <a:lumMod val="75000"/>
                    <a:lumOff val="25000"/>
                  </a:schemeClr>
                </a:solidFill>
                <a:latin typeface="Montserrat" pitchFamily="2" charset="77"/>
              </a:rPr>
              <a:t> Brasil trabalha em colaboração com a FGV e o Instituto Nacional de Metrologia, Qualidade e Tecnologia (Inmetro). </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9F5821F6-6DC4-E639-2E66-52897686898E}"/>
              </a:ext>
            </a:extLst>
          </p:cNvPr>
          <p:cNvPicPr>
            <a:picLocks noChangeAspect="1"/>
          </p:cNvPicPr>
          <p:nvPr/>
        </p:nvPicPr>
        <p:blipFill>
          <a:blip r:embed="rId3"/>
          <a:stretch>
            <a:fillRect/>
          </a:stretch>
        </p:blipFill>
        <p:spPr>
          <a:xfrm>
            <a:off x="10315313" y="2190853"/>
            <a:ext cx="1876687" cy="790685"/>
          </a:xfrm>
          <a:prstGeom prst="rect">
            <a:avLst/>
          </a:prstGeom>
        </p:spPr>
      </p:pic>
    </p:spTree>
    <p:extLst>
      <p:ext uri="{BB962C8B-B14F-4D97-AF65-F5344CB8AC3E}">
        <p14:creationId xmlns:p14="http://schemas.microsoft.com/office/powerpoint/2010/main" val="75893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Programa Brasileiro do Protocolo GHG</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1172960" cy="188077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Para as empresas que aderiram ao programa, a partir do inventário de emissões realizado e verificado por empresa certificada pelo Inmetro, pode ganhar algumas certificações para reconhecimento de seu desempenho.</a:t>
            </a:r>
          </a:p>
          <a:p>
            <a:pPr>
              <a:lnSpc>
                <a:spcPct val="200000"/>
              </a:lnSpc>
            </a:pPr>
            <a:r>
              <a:rPr lang="pt-BR" sz="1400" dirty="0">
                <a:solidFill>
                  <a:schemeClr val="tx1">
                    <a:lumMod val="75000"/>
                    <a:lumOff val="25000"/>
                  </a:schemeClr>
                </a:solidFill>
                <a:latin typeface="Montserrat" pitchFamily="2" charset="77"/>
              </a:rPr>
              <a:t>O programa Brasileiro GHG </a:t>
            </a:r>
            <a:r>
              <a:rPr lang="pt-BR" sz="1400" dirty="0" err="1">
                <a:solidFill>
                  <a:schemeClr val="tx1">
                    <a:lumMod val="75000"/>
                    <a:lumOff val="25000"/>
                  </a:schemeClr>
                </a:solidFill>
                <a:latin typeface="Montserrat" pitchFamily="2" charset="77"/>
              </a:rPr>
              <a:t>Protocol</a:t>
            </a:r>
            <a:r>
              <a:rPr lang="pt-BR" sz="1400" dirty="0">
                <a:solidFill>
                  <a:schemeClr val="tx1">
                    <a:lumMod val="75000"/>
                    <a:lumOff val="25000"/>
                  </a:schemeClr>
                </a:solidFill>
                <a:latin typeface="Montserrat" pitchFamily="2" charset="77"/>
              </a:rPr>
              <a:t> classifica os inventários GEE com selos ouro, prata ou bronze, conforme a transparência e completude dos dados emitidos, sendo a mais alta o Selo Ouro.</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2905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 Incertezas contidas nas Declarações de GEEs (inventários de emissões) </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2" y="2127350"/>
            <a:ext cx="11060419" cy="386080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Declarações de GEEs (ou inventários de emissões) são, por natureza, sujeitos a incertezas, incluindo:</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Incerteza científica – surge devido ao conhecimento científico incompleto sobre a medição de GEE.;</a:t>
            </a:r>
          </a:p>
          <a:p>
            <a:pPr lvl="1">
              <a:lnSpc>
                <a:spcPct val="200000"/>
              </a:lnSpc>
              <a:buFont typeface="Wingdings" panose="05000000000000000000" pitchFamily="2" charset="2"/>
              <a:buChar char="ü"/>
            </a:pPr>
            <a:r>
              <a:rPr lang="pt-BR" sz="1400" dirty="0">
                <a:solidFill>
                  <a:schemeClr val="tx1">
                    <a:lumMod val="75000"/>
                    <a:lumOff val="25000"/>
                  </a:schemeClr>
                </a:solidFill>
                <a:latin typeface="Montserrat" pitchFamily="2" charset="77"/>
              </a:rPr>
              <a:t>Incerteza de estimativa (ou medição)-  resulta dos processos de medição e cálculo utilizados para quantificar as emissões dentro dos limites do conhecimento científico existente.</a:t>
            </a:r>
          </a:p>
          <a:p>
            <a:pPr>
              <a:lnSpc>
                <a:spcPct val="200000"/>
              </a:lnSpc>
            </a:pPr>
            <a:r>
              <a:rPr lang="pt-BR" sz="1400" dirty="0">
                <a:solidFill>
                  <a:schemeClr val="tx1">
                    <a:lumMod val="75000"/>
                    <a:lumOff val="25000"/>
                  </a:schemeClr>
                </a:solidFill>
                <a:latin typeface="Montserrat" pitchFamily="2" charset="77"/>
              </a:rPr>
              <a:t>O fato de que a quantificação das emissões da entidade está sujeita às incertezas não significa que as emissões da entidade são inadequadas como objeto de asseguração, a menos que o impacto da incerteza na Declaração de GEE seja muito alto. </a:t>
            </a:r>
          </a:p>
          <a:p>
            <a:pPr>
              <a:lnSpc>
                <a:spcPct val="200000"/>
              </a:lnSpc>
            </a:pPr>
            <a:r>
              <a:rPr lang="pt-BR" sz="1400" dirty="0">
                <a:solidFill>
                  <a:schemeClr val="tx1">
                    <a:lumMod val="75000"/>
                    <a:lumOff val="25000"/>
                  </a:schemeClr>
                </a:solidFill>
                <a:latin typeface="Montserrat" pitchFamily="2" charset="77"/>
              </a:rPr>
              <a:t>A divulgação da incerteza inerente é exigida no relatório do auditor independente.</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2326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Declaração de GEE e asseguração </a:t>
            </a:r>
            <a:b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Relevância da asseguração</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0924280" cy="188077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A asseguração por meio da norma </a:t>
            </a:r>
            <a:r>
              <a:rPr lang="pl-PL" sz="1400" dirty="0">
                <a:solidFill>
                  <a:schemeClr val="tx1">
                    <a:lumMod val="75000"/>
                    <a:lumOff val="25000"/>
                  </a:schemeClr>
                </a:solidFill>
                <a:latin typeface="Montserrat" pitchFamily="2" charset="77"/>
              </a:rPr>
              <a:t>NBC TO 3410 (ISAE 3410) </a:t>
            </a:r>
            <a:r>
              <a:rPr lang="pt-BR" sz="1400" dirty="0">
                <a:solidFill>
                  <a:schemeClr val="tx1">
                    <a:lumMod val="75000"/>
                    <a:lumOff val="25000"/>
                  </a:schemeClr>
                </a:solidFill>
                <a:latin typeface="Montserrat" pitchFamily="2" charset="77"/>
              </a:rPr>
              <a:t>tem grande relevância na divulgação de informações confiáveis sobre emissões de GEE e mudanças climáticas.</a:t>
            </a:r>
          </a:p>
          <a:p>
            <a:pPr>
              <a:lnSpc>
                <a:spcPct val="200000"/>
              </a:lnSpc>
            </a:pPr>
            <a:r>
              <a:rPr lang="pt-BR" sz="1400" dirty="0">
                <a:solidFill>
                  <a:schemeClr val="tx1">
                    <a:lumMod val="75000"/>
                    <a:lumOff val="25000"/>
                  </a:schemeClr>
                </a:solidFill>
                <a:latin typeface="Montserrat" pitchFamily="2" charset="77"/>
              </a:rPr>
              <a:t>A asseguração da Declaração de GEE melhora a credibilidade, confiança dos investidores e stakeholders, bem como fortalece a credibilidade e responsabilidade ambiental das organizações.</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6630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4037428" y="3957205"/>
            <a:ext cx="797223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Montserrat ExtraBold" pitchFamily="2" charset="77"/>
                <a:ea typeface="Open Sans Extrabold" panose="020B0906030804020204" pitchFamily="34" charset="0"/>
                <a:cs typeface="Open Sans Extrabold" panose="020B0906030804020204" pitchFamily="34" charset="0"/>
              </a:rPr>
              <a:t>Créditos de Carbono</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4471459" cy="37702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23900" b="1" i="1" u="none" strike="noStrike" kern="1200" cap="none" spc="0" normalizeH="0" baseline="0" noProof="0" dirty="0">
                <a:ln w="19050">
                  <a:solidFill>
                    <a:srgbClr val="CA2C83"/>
                  </a:solidFill>
                </a:ln>
                <a:noFill/>
                <a:effectLst/>
                <a:uLnTx/>
                <a:uFillTx/>
                <a:latin typeface="Montserrat ExtraBold" pitchFamily="2" charset="77"/>
                <a:ea typeface="Open Sans Bold" panose="020B0806030504020204" pitchFamily="34" charset="0"/>
                <a:cs typeface="Open Sans Bold" panose="020B0806030504020204" pitchFamily="34" charset="0"/>
              </a:rPr>
              <a:t>01.</a:t>
            </a:r>
          </a:p>
        </p:txBody>
      </p:sp>
      <p:sp>
        <p:nvSpPr>
          <p:cNvPr id="8" name="CaixaDeTexto 8">
            <a:extLst>
              <a:ext uri="{FF2B5EF4-FFF2-40B4-BE49-F238E27FC236}">
                <a16:creationId xmlns:a16="http://schemas.microsoft.com/office/drawing/2014/main" id="{261252C2-ABAB-674E-AAB1-CA91E70D3E6D}"/>
              </a:ext>
            </a:extLst>
          </p:cNvPr>
          <p:cNvSpPr txBox="1"/>
          <p:nvPr/>
        </p:nvSpPr>
        <p:spPr>
          <a:xfrm>
            <a:off x="4865525" y="4773634"/>
            <a:ext cx="7144138"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white"/>
                </a:solidFill>
                <a:effectLst/>
                <a:uLnTx/>
                <a:uFillTx/>
                <a:latin typeface="Montserrat" pitchFamily="2" charset="77"/>
                <a:ea typeface="Open Sans Extrabold" panose="020B0906030804020204" pitchFamily="34" charset="0"/>
                <a:cs typeface="Open Sans Extrabold" panose="020B0906030804020204" pitchFamily="34" charset="0"/>
              </a:rPr>
              <a:t>Oportunidades e riscos envolvidos</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17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A7CF9CEB-429B-4BB4-9717-9D7797D497B1}"/>
              </a:ext>
            </a:extLst>
          </p:cNvPr>
          <p:cNvSpPr txBox="1"/>
          <p:nvPr/>
        </p:nvSpPr>
        <p:spPr>
          <a:xfrm>
            <a:off x="4037428" y="3957205"/>
            <a:ext cx="7972235"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5400" b="1" i="0" u="none" strike="noStrike" kern="1200" cap="none" spc="0" normalizeH="0" baseline="0" noProof="0" dirty="0">
                <a:ln>
                  <a:noFill/>
                </a:ln>
                <a:solidFill>
                  <a:prstClr val="white"/>
                </a:solidFill>
                <a:effectLst/>
                <a:uLnTx/>
                <a:uFillTx/>
                <a:latin typeface="Montserrat ExtraBold" pitchFamily="2" charset="77"/>
                <a:ea typeface="Open Sans Extrabold" panose="020B0906030804020204" pitchFamily="34" charset="0"/>
                <a:cs typeface="Open Sans Extrabold" panose="020B0906030804020204" pitchFamily="34" charset="0"/>
              </a:rPr>
              <a:t>Aspectos contábeis</a:t>
            </a:r>
          </a:p>
        </p:txBody>
      </p:sp>
      <p:sp>
        <p:nvSpPr>
          <p:cNvPr id="4" name="CaixaDeTexto 3">
            <a:extLst>
              <a:ext uri="{FF2B5EF4-FFF2-40B4-BE49-F238E27FC236}">
                <a16:creationId xmlns:a16="http://schemas.microsoft.com/office/drawing/2014/main" id="{F40257B5-CE8C-40BE-A824-1F863EE299D8}"/>
              </a:ext>
            </a:extLst>
          </p:cNvPr>
          <p:cNvSpPr txBox="1"/>
          <p:nvPr/>
        </p:nvSpPr>
        <p:spPr>
          <a:xfrm>
            <a:off x="18908" y="3087737"/>
            <a:ext cx="4471459" cy="31547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19900" b="1" i="1" u="none" strike="noStrike" kern="1200" cap="none" spc="0" normalizeH="0" baseline="0" noProof="0" dirty="0">
                <a:ln w="19050">
                  <a:solidFill>
                    <a:srgbClr val="CA2C83"/>
                  </a:solidFill>
                </a:ln>
                <a:noFill/>
                <a:effectLst/>
                <a:uLnTx/>
                <a:uFillTx/>
                <a:latin typeface="Montserrat ExtraBold" pitchFamily="2" charset="77"/>
                <a:ea typeface="Open Sans Bold" panose="020B0806030504020204" pitchFamily="34" charset="0"/>
                <a:cs typeface="Open Sans Bold" panose="020B0806030504020204" pitchFamily="34" charset="0"/>
              </a:rPr>
              <a:t>03.</a:t>
            </a:r>
          </a:p>
        </p:txBody>
      </p:sp>
      <p:sp>
        <p:nvSpPr>
          <p:cNvPr id="2" name="Rectangle 1">
            <a:extLst>
              <a:ext uri="{FF2B5EF4-FFF2-40B4-BE49-F238E27FC236}">
                <a16:creationId xmlns:a16="http://schemas.microsoft.com/office/drawing/2014/main" id="{3A1C7F3A-822E-0C45-9B6E-82AF4BEB8808}"/>
              </a:ext>
            </a:extLst>
          </p:cNvPr>
          <p:cNvSpPr/>
          <p:nvPr/>
        </p:nvSpPr>
        <p:spPr>
          <a:xfrm>
            <a:off x="12094029" y="4158343"/>
            <a:ext cx="97971" cy="1099457"/>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6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Contexto</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0924280" cy="2439899"/>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Atualmente, não há uma norma contábil definida para reconhecimento, mensuração e evidenciação de créditos de descarbonização, seja nas Normas Internacionais ou nas Normas Brasileiras de Contabilidade.</a:t>
            </a:r>
          </a:p>
          <a:p>
            <a:pPr>
              <a:lnSpc>
                <a:spcPct val="200000"/>
              </a:lnSpc>
            </a:pPr>
            <a:r>
              <a:rPr lang="pt-BR" sz="1400" dirty="0">
                <a:solidFill>
                  <a:schemeClr val="tx1">
                    <a:lumMod val="75000"/>
                    <a:lumOff val="25000"/>
                  </a:schemeClr>
                </a:solidFill>
                <a:latin typeface="Montserrat" pitchFamily="2" charset="77"/>
              </a:rPr>
              <a:t>Como normativo atual temos a Instrução Normativa BCB n° 325 de 21/11/2022 aplicável a instituições financeiras.</a:t>
            </a:r>
          </a:p>
          <a:p>
            <a:pPr>
              <a:lnSpc>
                <a:spcPct val="200000"/>
              </a:lnSpc>
            </a:pPr>
            <a:r>
              <a:rPr lang="pt-BR" sz="1400" dirty="0">
                <a:solidFill>
                  <a:schemeClr val="tx1">
                    <a:lumMod val="75000"/>
                    <a:lumOff val="25000"/>
                  </a:schemeClr>
                </a:solidFill>
                <a:latin typeface="Montserrat" pitchFamily="2" charset="77"/>
              </a:rPr>
              <a:t>Há um projeto em andamento sobre uma Orientação Técnica de Créditos de Descarbonização (OCPC 10) no Comitê de Pronunciamentos Contábeis (CPC).</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411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10</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0924280" cy="386080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O objetivo da Orientação é tratar dos requisitos básicos de reconhecimento, mensuração e evidenciação de créditos de descarbonização, a serem observados pelas entidades na originação, negociação e aquisição para cumprimento de metas de descarbonização (aposentadoria), bem como dispor sobre os passivos associados, sejam eles decorrentes de obrigações legais ou não formalizadas (CPC 25).</a:t>
            </a:r>
          </a:p>
          <a:p>
            <a:pPr>
              <a:lnSpc>
                <a:spcPct val="200000"/>
              </a:lnSpc>
            </a:pPr>
            <a:r>
              <a:rPr lang="pt-BR" sz="1400" dirty="0">
                <a:solidFill>
                  <a:schemeClr val="tx1">
                    <a:lumMod val="75000"/>
                    <a:lumOff val="25000"/>
                  </a:schemeClr>
                </a:solidFill>
                <a:latin typeface="Montserrat" pitchFamily="2" charset="77"/>
              </a:rPr>
              <a:t>A OCPC 10 não cria procedimentos novos ou altera comandos de outros pronunciamentos contábeis emitidos pelo CPC.</a:t>
            </a:r>
          </a:p>
          <a:p>
            <a:pPr>
              <a:lnSpc>
                <a:spcPct val="200000"/>
              </a:lnSpc>
            </a:pPr>
            <a:r>
              <a:rPr lang="pt-BR" sz="1400" dirty="0">
                <a:solidFill>
                  <a:schemeClr val="tx1">
                    <a:lumMod val="75000"/>
                    <a:lumOff val="25000"/>
                  </a:schemeClr>
                </a:solidFill>
                <a:latin typeface="Montserrat" pitchFamily="2" charset="77"/>
              </a:rPr>
              <a:t>O direcionamento foi fornecer subsídio para os entendimentos com base nas normas IFRS/</a:t>
            </a:r>
            <a:r>
              <a:rPr lang="pt-BR" sz="1400" dirty="0" err="1">
                <a:solidFill>
                  <a:schemeClr val="tx1">
                    <a:lumMod val="75000"/>
                    <a:lumOff val="25000"/>
                  </a:schemeClr>
                </a:solidFill>
                <a:latin typeface="Montserrat" pitchFamily="2" charset="77"/>
              </a:rPr>
              <a:t>CPCs</a:t>
            </a:r>
            <a:r>
              <a:rPr lang="pt-BR" sz="1400" dirty="0">
                <a:solidFill>
                  <a:schemeClr val="tx1">
                    <a:lumMod val="75000"/>
                    <a:lumOff val="25000"/>
                  </a:schemeClr>
                </a:solidFill>
                <a:latin typeface="Montserrat" pitchFamily="2" charset="77"/>
              </a:rPr>
              <a:t> vigentes.</a:t>
            </a:r>
          </a:p>
          <a:p>
            <a:pPr>
              <a:lnSpc>
                <a:spcPct val="200000"/>
              </a:lnSpc>
            </a:pPr>
            <a:endParaRPr lang="pt-BR" sz="1400" dirty="0">
              <a:solidFill>
                <a:schemeClr val="tx1">
                  <a:lumMod val="75000"/>
                  <a:lumOff val="25000"/>
                </a:schemeClr>
              </a:solidFill>
              <a:latin typeface="Montserrat" pitchFamily="2" charset="77"/>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18393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10 - Bases Normativas Utilizadas</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530942" y="2751977"/>
            <a:ext cx="11430000" cy="4611519"/>
          </a:xfrm>
          <a:prstGeom prst="rect">
            <a:avLst/>
          </a:prstGeom>
          <a:noFill/>
        </p:spPr>
        <p:txBody>
          <a:bodyPr wrap="square" numCol="2"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Estrutura conceitual para relatório financeiro (CPC 00);</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Redução ao Valor Recuperável de Ativos (CPC 01)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Ativo Intangível (CPC 04);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Subvenção e Assistência Governamentais (CPC 07);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Estoques (CPC 16);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Provisões, Passivos Contingentes e Ativos Contingentes (CPC 25); </a:t>
            </a:r>
          </a:p>
          <a:p>
            <a:pPr lvl="1">
              <a:lnSpc>
                <a:spcPct val="150000"/>
              </a:lnSpc>
              <a:buFont typeface="Wingdings" panose="05000000000000000000" pitchFamily="2" charset="2"/>
              <a:buChar char="ü"/>
            </a:pPr>
            <a:endParaRPr lang="pt-BR" sz="1400" dirty="0">
              <a:solidFill>
                <a:schemeClr val="tx1">
                  <a:lumMod val="75000"/>
                  <a:lumOff val="25000"/>
                </a:schemeClr>
              </a:solidFill>
              <a:latin typeface="Montserrat" pitchFamily="2" charset="77"/>
            </a:endParaRPr>
          </a:p>
          <a:p>
            <a:pPr lvl="1">
              <a:lnSpc>
                <a:spcPct val="150000"/>
              </a:lnSpc>
              <a:buFont typeface="Wingdings" panose="05000000000000000000" pitchFamily="2" charset="2"/>
              <a:buChar char="ü"/>
            </a:pPr>
            <a:endParaRPr lang="pt-BR" sz="1400" dirty="0">
              <a:solidFill>
                <a:schemeClr val="tx1">
                  <a:lumMod val="75000"/>
                  <a:lumOff val="25000"/>
                </a:schemeClr>
              </a:solidFill>
              <a:latin typeface="Montserrat" pitchFamily="2" charset="77"/>
            </a:endParaRPr>
          </a:p>
          <a:p>
            <a:pPr lvl="1">
              <a:lnSpc>
                <a:spcPct val="150000"/>
              </a:lnSpc>
              <a:buFont typeface="Wingdings" panose="05000000000000000000" pitchFamily="2" charset="2"/>
              <a:buChar char="ü"/>
            </a:pPr>
            <a:endParaRPr lang="pt-BR" sz="1400" dirty="0">
              <a:solidFill>
                <a:schemeClr val="tx1">
                  <a:lumMod val="75000"/>
                  <a:lumOff val="25000"/>
                </a:schemeClr>
              </a:solidFill>
              <a:latin typeface="Montserrat" pitchFamily="2" charset="77"/>
            </a:endParaRPr>
          </a:p>
          <a:p>
            <a:pPr marL="457200" lvl="1" indent="0">
              <a:lnSpc>
                <a:spcPct val="150000"/>
              </a:lnSpc>
              <a:buNone/>
            </a:pPr>
            <a:endParaRPr lang="pt-BR" sz="1400" dirty="0">
              <a:solidFill>
                <a:schemeClr val="tx1">
                  <a:lumMod val="75000"/>
                  <a:lumOff val="25000"/>
                </a:schemeClr>
              </a:solidFill>
              <a:latin typeface="Montserrat" pitchFamily="2" charset="77"/>
            </a:endParaRPr>
          </a:p>
          <a:p>
            <a:pPr marL="457200" lvl="1" indent="0">
              <a:lnSpc>
                <a:spcPct val="150000"/>
              </a:lnSpc>
              <a:buNone/>
            </a:pPr>
            <a:endParaRPr lang="pt-BR" sz="1400" dirty="0">
              <a:solidFill>
                <a:schemeClr val="tx1">
                  <a:lumMod val="75000"/>
                  <a:lumOff val="25000"/>
                </a:schemeClr>
              </a:solidFill>
              <a:latin typeface="Montserrat" pitchFamily="2" charset="77"/>
            </a:endParaRP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Apresentação das Demonstrações Contábeis (CPC 26);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Instrumentos Financeiros: Apresentação (CPC 39); </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Mensuração do Valor Justo (CPC 46);</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Receita de Contrato com Cliente (CPC 47);</a:t>
            </a:r>
          </a:p>
          <a:p>
            <a:pPr lvl="1">
              <a:lnSpc>
                <a:spcPct val="150000"/>
              </a:lnSpc>
              <a:buFont typeface="Wingdings" panose="05000000000000000000" pitchFamily="2" charset="2"/>
              <a:buChar char="ü"/>
            </a:pPr>
            <a:r>
              <a:rPr lang="pt-BR" sz="1400" dirty="0">
                <a:solidFill>
                  <a:schemeClr val="tx1">
                    <a:lumMod val="75000"/>
                    <a:lumOff val="25000"/>
                  </a:schemeClr>
                </a:solidFill>
                <a:latin typeface="Montserrat" pitchFamily="2" charset="77"/>
              </a:rPr>
              <a:t>Instrumentos Financeiros (CPC 48). </a:t>
            </a:r>
          </a:p>
          <a:p>
            <a:pPr lvl="1">
              <a:lnSpc>
                <a:spcPct val="150000"/>
              </a:lnSpc>
              <a:buFont typeface="Wingdings" panose="05000000000000000000" pitchFamily="2" charset="2"/>
              <a:buChar char="ü"/>
            </a:pPr>
            <a:endParaRPr lang="pt-BR" sz="1400" dirty="0">
              <a:solidFill>
                <a:schemeClr val="tx1">
                  <a:lumMod val="75000"/>
                  <a:lumOff val="25000"/>
                </a:schemeClr>
              </a:solidFill>
              <a:latin typeface="Montserrat" pitchFamily="2" charset="77"/>
            </a:endParaRPr>
          </a:p>
          <a:p>
            <a:pPr>
              <a:lnSpc>
                <a:spcPct val="200000"/>
              </a:lnSpc>
            </a:pPr>
            <a:endParaRPr lang="pt-BR" sz="1400" dirty="0">
              <a:solidFill>
                <a:schemeClr val="tx1">
                  <a:lumMod val="75000"/>
                  <a:lumOff val="25000"/>
                </a:schemeClr>
              </a:solidFill>
              <a:latin typeface="Montserrat" pitchFamily="2" charset="77"/>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7608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10 – Definição do crédito de descarbonização </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5" name="Diagrama 4">
            <a:extLst>
              <a:ext uri="{FF2B5EF4-FFF2-40B4-BE49-F238E27FC236}">
                <a16:creationId xmlns:a16="http://schemas.microsoft.com/office/drawing/2014/main" id="{147F324C-DBD9-492F-54C4-F48B2F7C2C55}"/>
              </a:ext>
            </a:extLst>
          </p:cNvPr>
          <p:cNvGraphicFramePr/>
          <p:nvPr>
            <p:extLst>
              <p:ext uri="{D42A27DB-BD31-4B8C-83A1-F6EECF244321}">
                <p14:modId xmlns:p14="http://schemas.microsoft.com/office/powerpoint/2010/main" val="3059136481"/>
              </p:ext>
            </p:extLst>
          </p:nvPr>
        </p:nvGraphicFramePr>
        <p:xfrm>
          <a:off x="1918740" y="2263515"/>
          <a:ext cx="8697913" cy="3507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spaço Reservado para Texto 6">
            <a:extLst>
              <a:ext uri="{FF2B5EF4-FFF2-40B4-BE49-F238E27FC236}">
                <a16:creationId xmlns:a16="http://schemas.microsoft.com/office/drawing/2014/main" id="{6DE8BFA1-E583-9FE9-8EDA-F0CC5CFDEEF0}"/>
              </a:ext>
            </a:extLst>
          </p:cNvPr>
          <p:cNvSpPr txBox="1">
            <a:spLocks/>
          </p:cNvSpPr>
          <p:nvPr/>
        </p:nvSpPr>
        <p:spPr>
          <a:xfrm>
            <a:off x="0" y="3774728"/>
            <a:ext cx="2301073" cy="710121"/>
          </a:xfrm>
          <a:prstGeom prst="rect">
            <a:avLst/>
          </a:prstGeom>
        </p:spPr>
        <p:txBody>
          <a:bodyPr vert="horz" lIns="0"/>
          <a:lstStyle>
            <a:lvl1pPr marL="342900" indent="-342900" algn="l" defTabSz="457200" rtl="0" eaLnBrk="1" latinLnBrk="0" hangingPunct="1">
              <a:spcBef>
                <a:spcPct val="20000"/>
              </a:spcBef>
              <a:buClr>
                <a:srgbClr val="4F2D7F"/>
              </a:buClr>
              <a:buFont typeface="Arial"/>
              <a:buChar char="•"/>
              <a:defRPr sz="2400" kern="1200">
                <a:solidFill>
                  <a:schemeClr val="tx1"/>
                </a:solidFill>
                <a:latin typeface="+mn-lt"/>
                <a:ea typeface="+mn-ea"/>
                <a:cs typeface="+mn-cs"/>
              </a:defRPr>
            </a:lvl1pPr>
            <a:lvl2pPr marL="717550" indent="-342900" algn="l" defTabSz="457200" rtl="0" eaLnBrk="1" latinLnBrk="0" hangingPunct="1">
              <a:spcBef>
                <a:spcPct val="20000"/>
              </a:spcBef>
              <a:buClr>
                <a:srgbClr val="4F2D7F"/>
              </a:buClr>
              <a:buFont typeface="Arial" panose="020B0604020202020204" pitchFamily="34" charset="0"/>
              <a:buChar char="–"/>
              <a:defRPr sz="2200" kern="1200">
                <a:solidFill>
                  <a:schemeClr val="tx1"/>
                </a:solidFill>
                <a:latin typeface="+mn-lt"/>
                <a:ea typeface="+mn-ea"/>
                <a:cs typeface="+mn-cs"/>
              </a:defRPr>
            </a:lvl2pPr>
            <a:lvl3pPr marL="1060450" indent="-342900" algn="l" defTabSz="457200" rtl="0" eaLnBrk="1" latinLnBrk="0" hangingPunct="1">
              <a:spcBef>
                <a:spcPct val="20000"/>
              </a:spcBef>
              <a:buClrTx/>
              <a:buFont typeface="Arial" panose="020B0604020202020204" pitchFamily="34" charset="0"/>
              <a:buChar char="–"/>
              <a:defRPr sz="2000" kern="1200">
                <a:solidFill>
                  <a:schemeClr val="tx1"/>
                </a:solidFill>
                <a:latin typeface="+mn-lt"/>
                <a:ea typeface="+mn-ea"/>
                <a:cs typeface="+mn-cs"/>
              </a:defRPr>
            </a:lvl3pPr>
            <a:lvl4pPr marL="1343025" indent="-266700" algn="l" defTabSz="457200" rtl="0" eaLnBrk="1" latinLnBrk="0" hangingPunct="1">
              <a:spcBef>
                <a:spcPct val="20000"/>
              </a:spcBef>
              <a:buFont typeface="+mj-lt"/>
              <a:buAutoNum type="alphaLcPeriod"/>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4650" lvl="1" indent="0" algn="ctr">
              <a:buFont typeface="Arial" panose="020B0604020202020204" pitchFamily="34" charset="0"/>
              <a:buNone/>
            </a:pPr>
            <a:r>
              <a:rPr lang="pt-BR" sz="2400" b="1" dirty="0">
                <a:solidFill>
                  <a:srgbClr val="FFC000"/>
                </a:solidFill>
                <a:latin typeface="GT Walsheim Pro Bold"/>
              </a:rPr>
              <a:t>Definição:</a:t>
            </a:r>
            <a:endParaRPr lang="pt-BR" sz="2400" dirty="0">
              <a:solidFill>
                <a:srgbClr val="FFC000"/>
              </a:solidFill>
              <a:latin typeface="GT Walsheim Pro Bold"/>
            </a:endParaRPr>
          </a:p>
        </p:txBody>
      </p:sp>
    </p:spTree>
    <p:extLst>
      <p:ext uri="{BB962C8B-B14F-4D97-AF65-F5344CB8AC3E}">
        <p14:creationId xmlns:p14="http://schemas.microsoft.com/office/powerpoint/2010/main" val="42244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2" y="418480"/>
            <a:ext cx="11695469"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10 – Contabilização proposta para créditos de descarbonização</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2" name="Tabela 1">
            <a:extLst>
              <a:ext uri="{FF2B5EF4-FFF2-40B4-BE49-F238E27FC236}">
                <a16:creationId xmlns:a16="http://schemas.microsoft.com/office/drawing/2014/main" id="{C3D32EC7-D3A3-6B79-5E64-E71707D46E8F}"/>
              </a:ext>
            </a:extLst>
          </p:cNvPr>
          <p:cNvGraphicFramePr>
            <a:graphicFrameLocks noGrp="1"/>
          </p:cNvGraphicFramePr>
          <p:nvPr>
            <p:extLst>
              <p:ext uri="{D42A27DB-BD31-4B8C-83A1-F6EECF244321}">
                <p14:modId xmlns:p14="http://schemas.microsoft.com/office/powerpoint/2010/main" val="4108104445"/>
              </p:ext>
            </p:extLst>
          </p:nvPr>
        </p:nvGraphicFramePr>
        <p:xfrm>
          <a:off x="324468" y="1484825"/>
          <a:ext cx="11695470" cy="5079011"/>
        </p:xfrm>
        <a:graphic>
          <a:graphicData uri="http://schemas.openxmlformats.org/drawingml/2006/table">
            <a:tbl>
              <a:tblPr firstRow="1" firstCol="1" bandRow="1">
                <a:tableStyleId>{00A15C55-8517-42AA-B614-E9B94910E393}</a:tableStyleId>
              </a:tblPr>
              <a:tblGrid>
                <a:gridCol w="1646239">
                  <a:extLst>
                    <a:ext uri="{9D8B030D-6E8A-4147-A177-3AD203B41FA5}">
                      <a16:colId xmlns:a16="http://schemas.microsoft.com/office/drawing/2014/main" val="252358271"/>
                    </a:ext>
                  </a:extLst>
                </a:gridCol>
                <a:gridCol w="1415124">
                  <a:extLst>
                    <a:ext uri="{9D8B030D-6E8A-4147-A177-3AD203B41FA5}">
                      <a16:colId xmlns:a16="http://schemas.microsoft.com/office/drawing/2014/main" val="2341733299"/>
                    </a:ext>
                  </a:extLst>
                </a:gridCol>
                <a:gridCol w="1504728">
                  <a:extLst>
                    <a:ext uri="{9D8B030D-6E8A-4147-A177-3AD203B41FA5}">
                      <a16:colId xmlns:a16="http://schemas.microsoft.com/office/drawing/2014/main" val="1615753667"/>
                    </a:ext>
                  </a:extLst>
                </a:gridCol>
                <a:gridCol w="1491133">
                  <a:extLst>
                    <a:ext uri="{9D8B030D-6E8A-4147-A177-3AD203B41FA5}">
                      <a16:colId xmlns:a16="http://schemas.microsoft.com/office/drawing/2014/main" val="3458716022"/>
                    </a:ext>
                  </a:extLst>
                </a:gridCol>
                <a:gridCol w="1336024">
                  <a:extLst>
                    <a:ext uri="{9D8B030D-6E8A-4147-A177-3AD203B41FA5}">
                      <a16:colId xmlns:a16="http://schemas.microsoft.com/office/drawing/2014/main" val="1730087217"/>
                    </a:ext>
                  </a:extLst>
                </a:gridCol>
                <a:gridCol w="1475683">
                  <a:extLst>
                    <a:ext uri="{9D8B030D-6E8A-4147-A177-3AD203B41FA5}">
                      <a16:colId xmlns:a16="http://schemas.microsoft.com/office/drawing/2014/main" val="1095785886"/>
                    </a:ext>
                  </a:extLst>
                </a:gridCol>
                <a:gridCol w="1506581">
                  <a:extLst>
                    <a:ext uri="{9D8B030D-6E8A-4147-A177-3AD203B41FA5}">
                      <a16:colId xmlns:a16="http://schemas.microsoft.com/office/drawing/2014/main" val="896683947"/>
                    </a:ext>
                  </a:extLst>
                </a:gridCol>
                <a:gridCol w="1319958">
                  <a:extLst>
                    <a:ext uri="{9D8B030D-6E8A-4147-A177-3AD203B41FA5}">
                      <a16:colId xmlns:a16="http://schemas.microsoft.com/office/drawing/2014/main" val="183229289"/>
                    </a:ext>
                  </a:extLst>
                </a:gridCol>
              </a:tblGrid>
              <a:tr h="277684">
                <a:tc>
                  <a:txBody>
                    <a:bodyPr/>
                    <a:lstStyle/>
                    <a:p>
                      <a:pPr algn="l">
                        <a:lnSpc>
                          <a:spcPct val="107000"/>
                        </a:lnSpc>
                        <a:spcAft>
                          <a:spcPts val="800"/>
                        </a:spcAft>
                      </a:pPr>
                      <a:r>
                        <a:rPr lang="pt-BR" sz="1000" kern="100" dirty="0">
                          <a:effectLst/>
                        </a:rPr>
                        <a:t> </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gridSpan="3">
                  <a:txBody>
                    <a:bodyPr/>
                    <a:lstStyle/>
                    <a:p>
                      <a:pPr algn="ctr">
                        <a:lnSpc>
                          <a:spcPct val="107000"/>
                        </a:lnSpc>
                        <a:spcAft>
                          <a:spcPts val="800"/>
                        </a:spcAft>
                      </a:pPr>
                      <a:r>
                        <a:rPr lang="pt-BR" sz="1600" kern="100" dirty="0">
                          <a:effectLst/>
                        </a:rPr>
                        <a:t>Originador</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tc hMerge="1">
                  <a:txBody>
                    <a:bodyPr/>
                    <a:lstStyle/>
                    <a:p>
                      <a:endParaRPr lang="pt-BR"/>
                    </a:p>
                  </a:txBody>
                  <a:tcPr/>
                </a:tc>
                <a:tc gridSpan="2">
                  <a:txBody>
                    <a:bodyPr/>
                    <a:lstStyle/>
                    <a:p>
                      <a:pPr algn="ctr">
                        <a:lnSpc>
                          <a:spcPct val="107000"/>
                        </a:lnSpc>
                        <a:spcAft>
                          <a:spcPts val="800"/>
                        </a:spcAft>
                      </a:pPr>
                      <a:r>
                        <a:rPr lang="pt-BR" sz="1600" kern="100">
                          <a:effectLst/>
                        </a:rPr>
                        <a:t>Intermediário</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tc gridSpan="2">
                  <a:txBody>
                    <a:bodyPr/>
                    <a:lstStyle/>
                    <a:p>
                      <a:pPr marL="635" algn="ctr">
                        <a:lnSpc>
                          <a:spcPct val="107000"/>
                        </a:lnSpc>
                        <a:spcAft>
                          <a:spcPts val="800"/>
                        </a:spcAft>
                      </a:pPr>
                      <a:r>
                        <a:rPr lang="pt-BR" sz="1600" kern="100" dirty="0">
                          <a:effectLst/>
                        </a:rPr>
                        <a:t>Usuário Final</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extLst>
                  <a:ext uri="{0D108BD9-81ED-4DB2-BD59-A6C34878D82A}">
                    <a16:rowId xmlns:a16="http://schemas.microsoft.com/office/drawing/2014/main" val="1994016443"/>
                  </a:ext>
                </a:extLst>
              </a:tr>
              <a:tr h="474572">
                <a:tc>
                  <a:txBody>
                    <a:bodyPr/>
                    <a:lstStyle/>
                    <a:p>
                      <a:pPr marL="49530" algn="ctr">
                        <a:lnSpc>
                          <a:spcPct val="107000"/>
                        </a:lnSpc>
                        <a:spcAft>
                          <a:spcPts val="800"/>
                        </a:spcAft>
                      </a:pPr>
                      <a:r>
                        <a:rPr lang="pt-BR" sz="1400" kern="100" dirty="0">
                          <a:effectLst/>
                        </a:rPr>
                        <a:t>Modelo de Negócios</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101600" algn="ctr">
                        <a:lnSpc>
                          <a:spcPct val="107000"/>
                        </a:lnSpc>
                        <a:spcAft>
                          <a:spcPts val="800"/>
                        </a:spcAft>
                      </a:pPr>
                      <a:r>
                        <a:rPr lang="pt-BR" sz="1400" kern="100" dirty="0">
                          <a:effectLst/>
                        </a:rPr>
                        <a:t>Comercialização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gridSpan="2">
                  <a:txBody>
                    <a:bodyPr/>
                    <a:lstStyle/>
                    <a:p>
                      <a:pPr marR="635" algn="ctr">
                        <a:lnSpc>
                          <a:spcPct val="107000"/>
                        </a:lnSpc>
                        <a:spcAft>
                          <a:spcPts val="800"/>
                        </a:spcAft>
                      </a:pPr>
                      <a:r>
                        <a:rPr lang="pt-BR" sz="1400" kern="100" dirty="0">
                          <a:effectLst/>
                        </a:rPr>
                        <a:t>Compensação/Aposentadoria</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tc>
                  <a:txBody>
                    <a:bodyPr/>
                    <a:lstStyle/>
                    <a:p>
                      <a:pPr marL="60960" algn="ctr">
                        <a:lnSpc>
                          <a:spcPct val="107000"/>
                        </a:lnSpc>
                        <a:spcAft>
                          <a:spcPts val="800"/>
                        </a:spcAft>
                      </a:pPr>
                      <a:r>
                        <a:rPr lang="pt-BR" sz="1400" kern="100" dirty="0">
                          <a:effectLst/>
                        </a:rPr>
                        <a:t>Comercialização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dirty="0">
                          <a:effectLst/>
                        </a:rPr>
                        <a:t>Compensação ou Aposentadoria</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gridSpan="2">
                  <a:txBody>
                    <a:bodyPr/>
                    <a:lstStyle/>
                    <a:p>
                      <a:pPr marL="7620" algn="ctr">
                        <a:lnSpc>
                          <a:spcPct val="107000"/>
                        </a:lnSpc>
                        <a:spcAft>
                          <a:spcPts val="800"/>
                        </a:spcAft>
                      </a:pPr>
                      <a:r>
                        <a:rPr lang="pt-BR" sz="1400" kern="100" dirty="0">
                          <a:effectLst/>
                        </a:rPr>
                        <a:t>Compensação ou Aposentadoria</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extLst>
                  <a:ext uri="{0D108BD9-81ED-4DB2-BD59-A6C34878D82A}">
                    <a16:rowId xmlns:a16="http://schemas.microsoft.com/office/drawing/2014/main" val="442622058"/>
                  </a:ext>
                </a:extLst>
              </a:tr>
              <a:tr h="627463">
                <a:tc>
                  <a:txBody>
                    <a:bodyPr/>
                    <a:lstStyle/>
                    <a:p>
                      <a:pPr marR="1905" algn="ctr">
                        <a:lnSpc>
                          <a:spcPct val="107000"/>
                        </a:lnSpc>
                        <a:spcAft>
                          <a:spcPts val="800"/>
                        </a:spcAft>
                      </a:pPr>
                      <a:r>
                        <a:rPr lang="pt-BR" sz="1400" kern="100" dirty="0">
                          <a:effectLst/>
                        </a:rPr>
                        <a:t>Reconhecimento </a:t>
                      </a:r>
                      <a:endParaRPr lang="pt-BR" sz="1000" kern="100" dirty="0">
                        <a:effectLst/>
                      </a:endParaRPr>
                    </a:p>
                    <a:p>
                      <a:pPr marR="2540" algn="ctr">
                        <a:lnSpc>
                          <a:spcPct val="107000"/>
                        </a:lnSpc>
                        <a:spcAft>
                          <a:spcPts val="800"/>
                        </a:spcAft>
                      </a:pPr>
                      <a:r>
                        <a:rPr lang="pt-BR" sz="1400" kern="100" dirty="0">
                          <a:effectLst/>
                        </a:rPr>
                        <a:t>Inicial</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1270" algn="ctr">
                        <a:lnSpc>
                          <a:spcPct val="107000"/>
                        </a:lnSpc>
                        <a:spcAft>
                          <a:spcPts val="800"/>
                        </a:spcAft>
                      </a:pPr>
                      <a:r>
                        <a:rPr lang="pt-BR" sz="1400" kern="100" dirty="0">
                          <a:effectLst/>
                        </a:rPr>
                        <a:t>Estoque</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dirty="0">
                          <a:effectLst/>
                        </a:rPr>
                        <a:t>Intangível (CC não é insumo) </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dirty="0">
                          <a:effectLst/>
                        </a:rPr>
                        <a:t> Estoque (CC é insumo)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2540" algn="ctr">
                        <a:lnSpc>
                          <a:spcPct val="107000"/>
                        </a:lnSpc>
                        <a:spcAft>
                          <a:spcPts val="800"/>
                        </a:spcAft>
                      </a:pPr>
                      <a:r>
                        <a:rPr lang="pt-BR" sz="1400" kern="100">
                          <a:effectLst/>
                        </a:rPr>
                        <a:t>Estoque</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a:effectLst/>
                        </a:rPr>
                        <a:t>Estoque (em linha distinta)</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algn="ctr">
                        <a:lnSpc>
                          <a:spcPct val="107000"/>
                        </a:lnSpc>
                        <a:spcAft>
                          <a:spcPts val="800"/>
                        </a:spcAft>
                      </a:pPr>
                      <a:r>
                        <a:rPr lang="pt-BR" sz="1400" kern="100">
                          <a:effectLst/>
                        </a:rPr>
                        <a:t>Estoque (CC é insumo)</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algn="ctr">
                        <a:lnSpc>
                          <a:spcPct val="107000"/>
                        </a:lnSpc>
                        <a:spcAft>
                          <a:spcPts val="800"/>
                        </a:spcAft>
                      </a:pPr>
                      <a:r>
                        <a:rPr lang="pt-BR" sz="1400" kern="100" dirty="0">
                          <a:effectLst/>
                        </a:rPr>
                        <a:t>Intangível (CC não é insumo)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extLst>
                  <a:ext uri="{0D108BD9-81ED-4DB2-BD59-A6C34878D82A}">
                    <a16:rowId xmlns:a16="http://schemas.microsoft.com/office/drawing/2014/main" val="51243631"/>
                  </a:ext>
                </a:extLst>
              </a:tr>
              <a:tr h="702383">
                <a:tc>
                  <a:txBody>
                    <a:bodyPr/>
                    <a:lstStyle/>
                    <a:p>
                      <a:pPr marL="118110" algn="ctr">
                        <a:lnSpc>
                          <a:spcPct val="107000"/>
                        </a:lnSpc>
                        <a:spcAft>
                          <a:spcPts val="800"/>
                        </a:spcAft>
                      </a:pPr>
                      <a:r>
                        <a:rPr lang="pt-BR" sz="1400" kern="100" dirty="0">
                          <a:effectLst/>
                        </a:rPr>
                        <a:t>Mensuração Inicial</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635" algn="ctr">
                        <a:lnSpc>
                          <a:spcPct val="107000"/>
                        </a:lnSpc>
                        <a:spcAft>
                          <a:spcPts val="800"/>
                        </a:spcAft>
                      </a:pPr>
                      <a:r>
                        <a:rPr lang="pt-BR" sz="1400" kern="100" dirty="0">
                          <a:effectLst/>
                        </a:rPr>
                        <a:t>Custo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a:effectLst/>
                        </a:rPr>
                        <a:t>Custo</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R="635" algn="ctr">
                        <a:lnSpc>
                          <a:spcPct val="107000"/>
                        </a:lnSpc>
                        <a:spcAft>
                          <a:spcPts val="800"/>
                        </a:spcAft>
                      </a:pPr>
                      <a:r>
                        <a:rPr lang="pt-BR" sz="1400" kern="100" dirty="0">
                          <a:effectLst/>
                        </a:rPr>
                        <a:t>Custo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algn="ctr">
                        <a:lnSpc>
                          <a:spcPct val="107000"/>
                        </a:lnSpc>
                        <a:spcAft>
                          <a:spcPts val="800"/>
                        </a:spcAft>
                      </a:pPr>
                      <a:r>
                        <a:rPr lang="pt-BR" sz="1400" kern="100" dirty="0">
                          <a:effectLst/>
                        </a:rPr>
                        <a:t>Valor justo deduzido dos custos de venda </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635" algn="ctr">
                        <a:lnSpc>
                          <a:spcPct val="107000"/>
                        </a:lnSpc>
                        <a:spcAft>
                          <a:spcPts val="800"/>
                        </a:spcAft>
                      </a:pPr>
                      <a:r>
                        <a:rPr lang="pt-BR" sz="1400" kern="100" dirty="0">
                          <a:effectLst/>
                        </a:rPr>
                        <a:t>Custo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algn="ctr">
                        <a:lnSpc>
                          <a:spcPct val="107000"/>
                        </a:lnSpc>
                        <a:spcAft>
                          <a:spcPts val="800"/>
                        </a:spcAft>
                      </a:pPr>
                      <a:r>
                        <a:rPr lang="pt-BR" sz="1400" kern="100" dirty="0">
                          <a:effectLst/>
                        </a:rPr>
                        <a:t>Custo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algn="ctr">
                        <a:lnSpc>
                          <a:spcPct val="107000"/>
                        </a:lnSpc>
                        <a:spcAft>
                          <a:spcPts val="800"/>
                        </a:spcAft>
                      </a:pPr>
                      <a:r>
                        <a:rPr lang="pt-BR" sz="1400" kern="100">
                          <a:effectLst/>
                        </a:rPr>
                        <a:t>Custo</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extLst>
                  <a:ext uri="{0D108BD9-81ED-4DB2-BD59-A6C34878D82A}">
                    <a16:rowId xmlns:a16="http://schemas.microsoft.com/office/drawing/2014/main" val="1246054252"/>
                  </a:ext>
                </a:extLst>
              </a:tr>
              <a:tr h="1230450">
                <a:tc>
                  <a:txBody>
                    <a:bodyPr/>
                    <a:lstStyle/>
                    <a:p>
                      <a:pPr algn="ctr">
                        <a:lnSpc>
                          <a:spcPct val="107000"/>
                        </a:lnSpc>
                        <a:spcAft>
                          <a:spcPts val="800"/>
                        </a:spcAft>
                      </a:pPr>
                      <a:r>
                        <a:rPr lang="pt-BR" sz="1400" kern="100" dirty="0">
                          <a:effectLst/>
                        </a:rPr>
                        <a:t>Mensuração Subsequente</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indent="10160" algn="ctr">
                        <a:lnSpc>
                          <a:spcPct val="107000"/>
                        </a:lnSpc>
                        <a:spcAft>
                          <a:spcPts val="800"/>
                        </a:spcAft>
                      </a:pPr>
                      <a:r>
                        <a:rPr lang="pt-BR" sz="1400" kern="100">
                          <a:effectLst/>
                        </a:rPr>
                        <a:t>Custo ou valor realizável líquido, dos dois o menor</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6350" algn="ctr">
                        <a:lnSpc>
                          <a:spcPct val="98000"/>
                        </a:lnSpc>
                        <a:spcAft>
                          <a:spcPts val="800"/>
                        </a:spcAft>
                      </a:pPr>
                      <a:r>
                        <a:rPr lang="pt-BR" sz="1400" kern="100" dirty="0">
                          <a:effectLst/>
                        </a:rPr>
                        <a:t>Custo deduzido da amortização ou pelo valor recuperável, dos dois o menor</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indent="10160" algn="ctr">
                        <a:lnSpc>
                          <a:spcPct val="107000"/>
                        </a:lnSpc>
                        <a:spcAft>
                          <a:spcPts val="800"/>
                        </a:spcAft>
                      </a:pPr>
                      <a:r>
                        <a:rPr lang="pt-BR" sz="1400" kern="100">
                          <a:effectLst/>
                        </a:rPr>
                        <a:t>Custo ou valor realizável líquido, dos dois o menor</a:t>
                      </a:r>
                      <a:endParaRPr lang="pt-BR" sz="1000" kern="10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635" algn="ctr">
                        <a:lnSpc>
                          <a:spcPct val="107000"/>
                        </a:lnSpc>
                        <a:spcAft>
                          <a:spcPts val="800"/>
                        </a:spcAft>
                      </a:pPr>
                      <a:r>
                        <a:rPr lang="pt-BR" sz="1400" kern="100" dirty="0">
                          <a:effectLst/>
                        </a:rPr>
                        <a:t>Valor justo por meio do resultado</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indent="10160" algn="ctr">
                        <a:lnSpc>
                          <a:spcPct val="107000"/>
                        </a:lnSpc>
                        <a:spcAft>
                          <a:spcPts val="800"/>
                        </a:spcAft>
                      </a:pPr>
                      <a:r>
                        <a:rPr lang="pt-BR" sz="1400" kern="100" dirty="0">
                          <a:effectLst/>
                        </a:rPr>
                        <a:t>Custo ou valor realizável líquido, dos dois o menor</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algn="ctr">
                        <a:lnSpc>
                          <a:spcPct val="107000"/>
                        </a:lnSpc>
                        <a:spcAft>
                          <a:spcPts val="800"/>
                        </a:spcAft>
                      </a:pPr>
                      <a:r>
                        <a:rPr lang="pt-BR" sz="1400" kern="100" dirty="0">
                          <a:effectLst/>
                        </a:rPr>
                        <a:t>Custo ou valor realizável líquido, dos dois o menor</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a:txBody>
                    <a:bodyPr/>
                    <a:lstStyle/>
                    <a:p>
                      <a:pPr marL="7620" marR="74295" algn="ctr">
                        <a:lnSpc>
                          <a:spcPct val="107000"/>
                        </a:lnSpc>
                        <a:spcAft>
                          <a:spcPts val="800"/>
                        </a:spcAft>
                      </a:pPr>
                      <a:r>
                        <a:rPr lang="pt-BR" sz="1400" kern="100" dirty="0">
                          <a:effectLst/>
                        </a:rPr>
                        <a:t>Custo deduzido da amortização ou pelo valor recuperável, dos dois o menor</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extLst>
                  <a:ext uri="{0D108BD9-81ED-4DB2-BD59-A6C34878D82A}">
                    <a16:rowId xmlns:a16="http://schemas.microsoft.com/office/drawing/2014/main" val="3034331770"/>
                  </a:ext>
                </a:extLst>
              </a:tr>
              <a:tr h="1763449">
                <a:tc>
                  <a:txBody>
                    <a:bodyPr/>
                    <a:lstStyle/>
                    <a:p>
                      <a:pPr marR="1905" algn="ctr">
                        <a:lnSpc>
                          <a:spcPct val="107000"/>
                        </a:lnSpc>
                        <a:spcAft>
                          <a:spcPts val="800"/>
                        </a:spcAft>
                      </a:pPr>
                      <a:r>
                        <a:rPr lang="pt-BR" sz="1400" kern="100" dirty="0">
                          <a:effectLst/>
                        </a:rPr>
                        <a:t>Gastos incorridos </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gridSpan="3">
                  <a:txBody>
                    <a:bodyPr/>
                    <a:lstStyle/>
                    <a:p>
                      <a:pPr algn="l">
                        <a:lnSpc>
                          <a:spcPct val="98000"/>
                        </a:lnSpc>
                        <a:spcAft>
                          <a:spcPts val="800"/>
                        </a:spcAft>
                      </a:pPr>
                      <a:r>
                        <a:rPr lang="pt-BR" sz="1400" kern="100" dirty="0">
                          <a:effectLst/>
                        </a:rPr>
                        <a:t>Os gastos incorridos pelo Originador no processo de certificação dos créditos de descarbonização devem ser registrados em rubrica representativa de Estoque em elaboração (observando-se o CPC 16, item 10) e ajustados ao valor realizável líquido, quando menor (observando-se o CPC 16, item 9), até o término do processo de certificação e disponibilização do crédito de descarbonização </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tc hMerge="1">
                  <a:txBody>
                    <a:bodyPr/>
                    <a:lstStyle/>
                    <a:p>
                      <a:endParaRPr lang="pt-BR"/>
                    </a:p>
                  </a:txBody>
                  <a:tcPr/>
                </a:tc>
                <a:tc gridSpan="4">
                  <a:txBody>
                    <a:bodyPr/>
                    <a:lstStyle/>
                    <a:p>
                      <a:pPr marL="1270" algn="ctr">
                        <a:lnSpc>
                          <a:spcPct val="107000"/>
                        </a:lnSpc>
                        <a:spcAft>
                          <a:spcPts val="800"/>
                        </a:spcAft>
                      </a:pPr>
                      <a:r>
                        <a:rPr lang="pt-BR" sz="1400" kern="100" dirty="0">
                          <a:effectLst/>
                        </a:rPr>
                        <a:t>N.A.</a:t>
                      </a:r>
                      <a:endParaRPr lang="pt-BR" sz="1000" kern="100" dirty="0">
                        <a:solidFill>
                          <a:srgbClr val="000000"/>
                        </a:solidFill>
                        <a:effectLst/>
                        <a:latin typeface="Montserrat" panose="00000500000000000000" pitchFamily="2" charset="0"/>
                        <a:ea typeface="Calibri" panose="020F0502020204030204" pitchFamily="34" charset="0"/>
                        <a:cs typeface="Times New Roman" panose="02020603050405020304" pitchFamily="18" charset="0"/>
                      </a:endParaRPr>
                    </a:p>
                  </a:txBody>
                  <a:tcPr marL="0" marR="0" marT="29720"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80000373"/>
                  </a:ext>
                </a:extLst>
              </a:tr>
            </a:tbl>
          </a:graphicData>
        </a:graphic>
      </p:graphicFrame>
      <p:sp>
        <p:nvSpPr>
          <p:cNvPr id="5" name="CaixaDeTexto 4">
            <a:extLst>
              <a:ext uri="{FF2B5EF4-FFF2-40B4-BE49-F238E27FC236}">
                <a16:creationId xmlns:a16="http://schemas.microsoft.com/office/drawing/2014/main" id="{8208D7F2-FA1C-9AA6-DB70-498E2A34C2AA}"/>
              </a:ext>
            </a:extLst>
          </p:cNvPr>
          <p:cNvSpPr txBox="1"/>
          <p:nvPr/>
        </p:nvSpPr>
        <p:spPr>
          <a:xfrm>
            <a:off x="10447364" y="1076594"/>
            <a:ext cx="1631566" cy="415498"/>
          </a:xfrm>
          <a:prstGeom prst="rect">
            <a:avLst/>
          </a:prstGeom>
          <a:noFill/>
        </p:spPr>
        <p:txBody>
          <a:bodyPr wrap="square">
            <a:spAutoFit/>
          </a:bodyPr>
          <a:lstStyle/>
          <a:p>
            <a:pPr algn="l"/>
            <a:endParaRPr lang="pt-BR" sz="1050" b="0" i="0" u="none" strike="noStrike" baseline="0" dirty="0">
              <a:solidFill>
                <a:srgbClr val="000000"/>
              </a:solidFill>
              <a:latin typeface="Calibri" panose="020F0502020204030204" pitchFamily="34" charset="0"/>
            </a:endParaRPr>
          </a:p>
          <a:p>
            <a:r>
              <a:rPr lang="pt-BR" sz="1050" b="0" i="0" u="none" strike="noStrike" baseline="0" dirty="0">
                <a:solidFill>
                  <a:srgbClr val="000000"/>
                </a:solidFill>
                <a:latin typeface="Calibri" panose="020F0502020204030204" pitchFamily="34" charset="0"/>
              </a:rPr>
              <a:t> </a:t>
            </a:r>
            <a:r>
              <a:rPr lang="pt-BR" sz="1000" b="0" i="0" u="none" strike="noStrike" baseline="0" dirty="0">
                <a:solidFill>
                  <a:srgbClr val="000000"/>
                </a:solidFill>
                <a:latin typeface="Calibri" panose="020F0502020204030204" pitchFamily="34" charset="0"/>
              </a:rPr>
              <a:t>Prof. Dr. Eduardo Flores</a:t>
            </a:r>
            <a:endParaRPr lang="pt-BR" sz="1000" dirty="0"/>
          </a:p>
        </p:txBody>
      </p:sp>
    </p:spTree>
    <p:extLst>
      <p:ext uri="{BB962C8B-B14F-4D97-AF65-F5344CB8AC3E}">
        <p14:creationId xmlns:p14="http://schemas.microsoft.com/office/powerpoint/2010/main" val="410247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 Compromisso de compensação ou neutralização de emissões de GEE </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0924280" cy="3732560"/>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A aquisição de créditos de descarbonização, seja em mercado de bolsa de valores, mercado de balcão ou em acordos bilaterais, tem como pressuposto básico que o adquirente o faz para negociação ou para cumprir com suas metas de compensação estabelecidas para as emissões (escopos 1, 2 ou 3). </a:t>
            </a:r>
          </a:p>
          <a:p>
            <a:pPr>
              <a:lnSpc>
                <a:spcPct val="200000"/>
              </a:lnSpc>
            </a:pPr>
            <a:r>
              <a:rPr lang="pt-BR" sz="1400" dirty="0">
                <a:solidFill>
                  <a:schemeClr val="tx1">
                    <a:lumMod val="75000"/>
                    <a:lumOff val="25000"/>
                  </a:schemeClr>
                </a:solidFill>
                <a:latin typeface="Montserrat" pitchFamily="2" charset="77"/>
              </a:rPr>
              <a:t>Na qualidade de Usuário Final, que adquire créditos de descarbonização para aposentadoria no seu processo de compensação, a entidade deve avaliar a existência de obrigação legal ou não formalizada com base no compromisso de descarbonização assumido. </a:t>
            </a:r>
          </a:p>
          <a:p>
            <a:pPr>
              <a:lnSpc>
                <a:spcPct val="200000"/>
              </a:lnSpc>
            </a:pPr>
            <a:r>
              <a:rPr lang="pt-BR" sz="1400" dirty="0">
                <a:solidFill>
                  <a:schemeClr val="tx1">
                    <a:lumMod val="75000"/>
                    <a:lumOff val="25000"/>
                  </a:schemeClr>
                </a:solidFill>
                <a:latin typeface="Montserrat" pitchFamily="2" charset="77"/>
              </a:rPr>
              <a:t>A avaliação deve ser efetuada tomando-se por base os requisitos previstos no CPC 25 em relação à definição de obrigação legal e de obrigação não formalizada, bem como atender aos critérios do CPC 00.</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48274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56443" y="471488"/>
            <a:ext cx="8697913" cy="895350"/>
          </a:xfrm>
          <a:prstGeom prst="rect">
            <a:avLst/>
          </a:prstGeom>
        </p:spPr>
        <p:txBody>
          <a:bodyPr>
            <a:noAutofit/>
          </a:bodyPr>
          <a:lstStyle/>
          <a:p>
            <a:pPr>
              <a:lnSpc>
                <a:spcPct val="100000"/>
              </a:lnSpc>
            </a:pPr>
            <a: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Aspectos contábeis</a:t>
            </a:r>
            <a:br>
              <a:rPr lang="pl-PL"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Projeto do OCPC - Audiência pública </a:t>
            </a:r>
            <a:br>
              <a:rPr lang="pt-BR" sz="20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b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756443" y="2127350"/>
            <a:ext cx="10924280" cy="89075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r>
              <a:rPr lang="pt-BR" sz="1400" dirty="0">
                <a:solidFill>
                  <a:schemeClr val="tx1">
                    <a:lumMod val="75000"/>
                    <a:lumOff val="25000"/>
                  </a:schemeClr>
                </a:solidFill>
                <a:latin typeface="Montserrat" pitchFamily="2" charset="77"/>
              </a:rPr>
              <a:t>O Projeto do OCPC foi colocado em audiência pública no dia 21/08/2023 pela Superintendência de Normas Contábeis e de Auditoria (SNC) da CVM e será uma oportunidade para todos comentarem.</a:t>
            </a:r>
          </a:p>
        </p:txBody>
      </p:sp>
      <p:sp>
        <p:nvSpPr>
          <p:cNvPr id="10" name="Retângulo 5">
            <a:extLst>
              <a:ext uri="{FF2B5EF4-FFF2-40B4-BE49-F238E27FC236}">
                <a16:creationId xmlns:a16="http://schemas.microsoft.com/office/drawing/2014/main" id="{1B24DEEF-F2C0-E94A-B0FA-C6503C8467DD}"/>
              </a:ext>
            </a:extLst>
          </p:cNvPr>
          <p:cNvSpPr/>
          <p:nvPr/>
        </p:nvSpPr>
        <p:spPr>
          <a:xfrm>
            <a:off x="851251" y="1712423"/>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93315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9EF4A2-FAE3-9944-910B-D64F609111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CaixaDeTexto 4">
            <a:extLst>
              <a:ext uri="{FF2B5EF4-FFF2-40B4-BE49-F238E27FC236}">
                <a16:creationId xmlns:a16="http://schemas.microsoft.com/office/drawing/2014/main" id="{A565A869-2AA8-4FCF-8556-A71CA6C952CB}"/>
              </a:ext>
            </a:extLst>
          </p:cNvPr>
          <p:cNvSpPr txBox="1"/>
          <p:nvPr/>
        </p:nvSpPr>
        <p:spPr>
          <a:xfrm>
            <a:off x="761021" y="3428999"/>
            <a:ext cx="4251225" cy="707886"/>
          </a:xfrm>
          <a:prstGeom prst="rect">
            <a:avLst/>
          </a:prstGeom>
          <a:noFill/>
        </p:spPr>
        <p:txBody>
          <a:bodyPr wrap="square" rtlCol="0">
            <a:spAutoFit/>
          </a:bodyPr>
          <a:lstStyle/>
          <a:p>
            <a:r>
              <a:rPr lang="pt-BR" sz="4000" b="1" dirty="0">
                <a:solidFill>
                  <a:schemeClr val="bg1"/>
                </a:solidFill>
                <a:latin typeface="Montserrat ExtraBold" pitchFamily="2" charset="77"/>
                <a:ea typeface="Open Sans Extrabold" panose="020B0906030804020204" pitchFamily="34" charset="0"/>
                <a:cs typeface="Open Sans Extrabold" panose="020B0906030804020204" pitchFamily="34" charset="0"/>
              </a:rPr>
              <a:t>OBRIGADO!</a:t>
            </a:r>
          </a:p>
        </p:txBody>
      </p:sp>
      <p:sp>
        <p:nvSpPr>
          <p:cNvPr id="6" name="Retângulo 5">
            <a:extLst>
              <a:ext uri="{FF2B5EF4-FFF2-40B4-BE49-F238E27FC236}">
                <a16:creationId xmlns:a16="http://schemas.microsoft.com/office/drawing/2014/main" id="{5A0881AF-CC70-48CA-BFBA-302E6A61BCC1}"/>
              </a:ext>
            </a:extLst>
          </p:cNvPr>
          <p:cNvSpPr/>
          <p:nvPr/>
        </p:nvSpPr>
        <p:spPr>
          <a:xfrm>
            <a:off x="859217" y="4183064"/>
            <a:ext cx="403093" cy="87841"/>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52ECDF12-436E-4DC8-AFE7-29D11059820D}"/>
              </a:ext>
            </a:extLst>
          </p:cNvPr>
          <p:cNvSpPr txBox="1"/>
          <p:nvPr/>
        </p:nvSpPr>
        <p:spPr>
          <a:xfrm>
            <a:off x="6642183" y="4829570"/>
            <a:ext cx="2264813" cy="261610"/>
          </a:xfrm>
          <a:prstGeom prst="rect">
            <a:avLst/>
          </a:prstGeom>
          <a:noFill/>
        </p:spPr>
        <p:txBody>
          <a:bodyPr wrap="square" rtlCol="0" anchor="ctr">
            <a:spAutoFit/>
          </a:bodyPr>
          <a:lstStyle/>
          <a:p>
            <a:r>
              <a:rPr lang="pt-BR" sz="1100" dirty="0">
                <a:solidFill>
                  <a:schemeClr val="bg1"/>
                </a:solidFill>
                <a:latin typeface="Montserrat" pitchFamily="2" charset="77"/>
                <a:ea typeface="Open Sans Light" panose="020B0306030504020204" pitchFamily="34" charset="0"/>
                <a:cs typeface="Open Sans Light" panose="020B0306030504020204" pitchFamily="34" charset="0"/>
              </a:rPr>
              <a:t>Acesse, curta e compartilhe:</a:t>
            </a:r>
          </a:p>
        </p:txBody>
      </p:sp>
      <p:pic>
        <p:nvPicPr>
          <p:cNvPr id="14" name="Picture 13">
            <a:extLst>
              <a:ext uri="{FF2B5EF4-FFF2-40B4-BE49-F238E27FC236}">
                <a16:creationId xmlns:a16="http://schemas.microsoft.com/office/drawing/2014/main" id="{3316D9A3-46BA-1743-B650-FAC647C18B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183" y="2374200"/>
            <a:ext cx="4512906" cy="1054799"/>
          </a:xfrm>
          <a:prstGeom prst="rect">
            <a:avLst/>
          </a:prstGeom>
        </p:spPr>
      </p:pic>
      <p:sp>
        <p:nvSpPr>
          <p:cNvPr id="16" name="CaixaDeTexto 7">
            <a:extLst>
              <a:ext uri="{FF2B5EF4-FFF2-40B4-BE49-F238E27FC236}">
                <a16:creationId xmlns:a16="http://schemas.microsoft.com/office/drawing/2014/main" id="{7C458985-9E13-A24C-B992-E2C32D45AE6D}"/>
              </a:ext>
            </a:extLst>
          </p:cNvPr>
          <p:cNvSpPr txBox="1"/>
          <p:nvPr/>
        </p:nvSpPr>
        <p:spPr>
          <a:xfrm>
            <a:off x="6758229" y="4237257"/>
            <a:ext cx="4230474" cy="307777"/>
          </a:xfrm>
          <a:prstGeom prst="rect">
            <a:avLst/>
          </a:prstGeom>
          <a:noFill/>
        </p:spPr>
        <p:txBody>
          <a:bodyPr wrap="square" rtlCol="0" anchor="ctr">
            <a:spAutoFit/>
          </a:bodyPr>
          <a:lstStyle/>
          <a:p>
            <a:pPr algn="ctr"/>
            <a:r>
              <a:rPr lang="pt-BR" sz="1400" b="1" dirty="0" err="1">
                <a:solidFill>
                  <a:schemeClr val="bg1"/>
                </a:solidFill>
                <a:latin typeface="Montserrat ExtraBold" pitchFamily="2" charset="77"/>
                <a:ea typeface="Open Sans" panose="020B0606030504020204" pitchFamily="34" charset="0"/>
                <a:cs typeface="Open Sans" panose="020B0606030504020204" pitchFamily="34" charset="0"/>
              </a:rPr>
              <a:t>www.ibracon.com.br</a:t>
            </a:r>
            <a:endParaRPr lang="pt-BR" sz="1400" b="1" dirty="0">
              <a:solidFill>
                <a:schemeClr val="bg1"/>
              </a:solidFill>
              <a:latin typeface="Montserrat ExtraBold" pitchFamily="2" charset="77"/>
              <a:ea typeface="Open Sans" panose="020B0606030504020204" pitchFamily="34" charset="0"/>
              <a:cs typeface="Open Sans" panose="020B0606030504020204" pitchFamily="34" charset="0"/>
            </a:endParaRPr>
          </a:p>
        </p:txBody>
      </p:sp>
      <p:sp>
        <p:nvSpPr>
          <p:cNvPr id="15" name="Rounded Rectangle 14">
            <a:extLst>
              <a:ext uri="{FF2B5EF4-FFF2-40B4-BE49-F238E27FC236}">
                <a16:creationId xmlns:a16="http://schemas.microsoft.com/office/drawing/2014/main" id="{216E3096-1A61-5341-9584-A3051E9096F5}"/>
              </a:ext>
            </a:extLst>
          </p:cNvPr>
          <p:cNvSpPr/>
          <p:nvPr/>
        </p:nvSpPr>
        <p:spPr>
          <a:xfrm>
            <a:off x="6550269" y="4237257"/>
            <a:ext cx="4604819" cy="296617"/>
          </a:xfrm>
          <a:prstGeom prst="roundRect">
            <a:avLst>
              <a:gd name="adj" fmla="val 500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pic>
        <p:nvPicPr>
          <p:cNvPr id="18" name="Picture 17">
            <a:extLst>
              <a:ext uri="{FF2B5EF4-FFF2-40B4-BE49-F238E27FC236}">
                <a16:creationId xmlns:a16="http://schemas.microsoft.com/office/drawing/2014/main" id="{DB39AA00-E3E6-034D-B739-FB7E5687AF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5241" y="4717473"/>
            <a:ext cx="484748" cy="484748"/>
          </a:xfrm>
          <a:prstGeom prst="rect">
            <a:avLst/>
          </a:prstGeom>
        </p:spPr>
      </p:pic>
      <p:pic>
        <p:nvPicPr>
          <p:cNvPr id="20" name="Picture 19">
            <a:extLst>
              <a:ext uri="{FF2B5EF4-FFF2-40B4-BE49-F238E27FC236}">
                <a16:creationId xmlns:a16="http://schemas.microsoft.com/office/drawing/2014/main" id="{C399B2F6-8105-734E-9DB9-CA4681E7C8E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37891" y="4717473"/>
            <a:ext cx="484748" cy="484748"/>
          </a:xfrm>
          <a:prstGeom prst="rect">
            <a:avLst/>
          </a:prstGeom>
        </p:spPr>
      </p:pic>
      <p:pic>
        <p:nvPicPr>
          <p:cNvPr id="21" name="Picture 20">
            <a:extLst>
              <a:ext uri="{FF2B5EF4-FFF2-40B4-BE49-F238E27FC236}">
                <a16:creationId xmlns:a16="http://schemas.microsoft.com/office/drawing/2014/main" id="{345A9499-B55C-FC49-97DF-88492240423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720541" y="4717473"/>
            <a:ext cx="484748" cy="484748"/>
          </a:xfrm>
          <a:prstGeom prst="rect">
            <a:avLst/>
          </a:prstGeom>
        </p:spPr>
      </p:pic>
      <p:sp>
        <p:nvSpPr>
          <p:cNvPr id="22" name="Rectangle 21">
            <a:extLst>
              <a:ext uri="{FF2B5EF4-FFF2-40B4-BE49-F238E27FC236}">
                <a16:creationId xmlns:a16="http://schemas.microsoft.com/office/drawing/2014/main" id="{77D73297-FB0C-554B-A8CC-8E46D98FC35B}"/>
              </a:ext>
            </a:extLst>
          </p:cNvPr>
          <p:cNvSpPr/>
          <p:nvPr/>
        </p:nvSpPr>
        <p:spPr>
          <a:xfrm>
            <a:off x="0" y="6731000"/>
            <a:ext cx="12192000" cy="127000"/>
          </a:xfrm>
          <a:prstGeom prst="rect">
            <a:avLst/>
          </a:prstGeom>
          <a:solidFill>
            <a:srgbClr val="F9C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R"/>
          </a:p>
        </p:txBody>
      </p:sp>
    </p:spTree>
    <p:extLst>
      <p:ext uri="{BB962C8B-B14F-4D97-AF65-F5344CB8AC3E}">
        <p14:creationId xmlns:p14="http://schemas.microsoft.com/office/powerpoint/2010/main" val="2079547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rcado de crédito de carbono entra na mira de empresas | MassFix">
            <a:extLst>
              <a:ext uri="{FF2B5EF4-FFF2-40B4-BE49-F238E27FC236}">
                <a16:creationId xmlns:a16="http://schemas.microsoft.com/office/drawing/2014/main" id="{2CB849DA-10C3-A9EC-F011-400781E9E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844" y="936917"/>
            <a:ext cx="6701755" cy="4522376"/>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32334" y="489242"/>
            <a:ext cx="8697913" cy="895350"/>
          </a:xfrm>
          <a:prstGeom prst="rect">
            <a:avLst/>
          </a:prstGeom>
        </p:spPr>
        <p:txBody>
          <a:bodyPr>
            <a:noAutofit/>
          </a:bodyPr>
          <a:lstStyle/>
          <a:p>
            <a:pPr>
              <a:lnSpc>
                <a:spcPct val="100000"/>
              </a:lnSpc>
            </a:pPr>
            <a:r>
              <a:rPr lang="pt-BR" sz="2800" b="1">
                <a:solidFill>
                  <a:srgbClr val="5C3183"/>
                </a:solidFill>
                <a:latin typeface="Montserrat ExtraBold" pitchFamily="2" charset="77"/>
                <a:ea typeface="Open Sans Extrabold" panose="020B0906030804020204" pitchFamily="34" charset="0"/>
                <a:cs typeface="Open Sans Extrabold" panose="020B0906030804020204" pitchFamily="34" charset="0"/>
              </a:rPr>
              <a:t>Mercado de carbono</a:t>
            </a:r>
            <a:endPar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endParaRP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513882" y="2626472"/>
            <a:ext cx="4707047" cy="160505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pt-BR" sz="1400" dirty="0">
                <a:solidFill>
                  <a:prstClr val="black">
                    <a:lumMod val="75000"/>
                    <a:lumOff val="25000"/>
                  </a:prstClr>
                </a:solidFill>
                <a:latin typeface="Montserrat" pitchFamily="2" charset="77"/>
              </a:rPr>
              <a:t>Por que o</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mercado de carbono foi criado?</a:t>
            </a:r>
          </a:p>
          <a:p>
            <a:pPr>
              <a:lnSpc>
                <a:spcPct val="150000"/>
              </a:lnSpc>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Como está relacionada a geopolítica e o mercado de carbono?</a:t>
            </a:r>
          </a:p>
          <a:p>
            <a:pPr>
              <a:lnSpc>
                <a:spcPct val="150000"/>
              </a:lnSpc>
            </a:pPr>
            <a:r>
              <a:rPr lang="pt-BR" sz="1400" dirty="0">
                <a:solidFill>
                  <a:prstClr val="black">
                    <a:lumMod val="75000"/>
                    <a:lumOff val="25000"/>
                  </a:prstClr>
                </a:solidFill>
                <a:latin typeface="Montserrat" pitchFamily="2" charset="77"/>
              </a:rPr>
              <a:t>Q</a:t>
            </a: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ual</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 situação atual do mercado de carbono?</a:t>
            </a:r>
          </a:p>
        </p:txBody>
      </p:sp>
    </p:spTree>
    <p:extLst>
      <p:ext uri="{BB962C8B-B14F-4D97-AF65-F5344CB8AC3E}">
        <p14:creationId xmlns:p14="http://schemas.microsoft.com/office/powerpoint/2010/main" val="26148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558A3A70-DCA3-46F6-BEE4-D212AC705D11}"/>
              </a:ext>
            </a:extLst>
          </p:cNvPr>
          <p:cNvSpPr>
            <a:spLocks noGrp="1"/>
          </p:cNvSpPr>
          <p:nvPr>
            <p:ph type="title" idx="4294967295"/>
          </p:nvPr>
        </p:nvSpPr>
        <p:spPr>
          <a:xfrm>
            <a:off x="732334" y="489242"/>
            <a:ext cx="8697913" cy="895350"/>
          </a:xfrm>
          <a:prstGeom prst="rect">
            <a:avLst/>
          </a:prstGeom>
        </p:spPr>
        <p:txBody>
          <a:bodyPr>
            <a:noAutofit/>
          </a:bodyPr>
          <a:lstStyle/>
          <a:p>
            <a:pPr>
              <a:lnSpc>
                <a:spcPct val="100000"/>
              </a:lnSpc>
            </a:pPr>
            <a:r>
              <a:rPr lang="pt-BR" sz="2800" b="1" dirty="0">
                <a:solidFill>
                  <a:srgbClr val="5C3183"/>
                </a:solidFill>
                <a:latin typeface="Montserrat ExtraBold" pitchFamily="2" charset="77"/>
                <a:ea typeface="Open Sans Extrabold" panose="020B0906030804020204" pitchFamily="34" charset="0"/>
                <a:cs typeface="Open Sans Extrabold" panose="020B0906030804020204" pitchFamily="34" charset="0"/>
              </a:rPr>
              <a:t>O que é crédito de carbono?</a:t>
            </a:r>
          </a:p>
        </p:txBody>
      </p:sp>
      <p:sp>
        <p:nvSpPr>
          <p:cNvPr id="9" name="Espaço Reservado para Conteúdo 6">
            <a:extLst>
              <a:ext uri="{FF2B5EF4-FFF2-40B4-BE49-F238E27FC236}">
                <a16:creationId xmlns:a16="http://schemas.microsoft.com/office/drawing/2014/main" id="{A2950490-6BA4-4214-B177-220E35A37A98}"/>
              </a:ext>
            </a:extLst>
          </p:cNvPr>
          <p:cNvSpPr txBox="1">
            <a:spLocks/>
          </p:cNvSpPr>
          <p:nvPr/>
        </p:nvSpPr>
        <p:spPr>
          <a:xfrm>
            <a:off x="543379" y="1592856"/>
            <a:ext cx="6248039" cy="3672287"/>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Os créditos são usados como um instrumento de compensação de emissões de Gases do Efeito Estufa – GEE -  realizadas.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A unidade equivale a 1 tonelada de CO2 equivalente. O CO2 equivalente considera a emissão dos diversos gases de efeito estufa.</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São gerados quando uma atividade apresenta (i) remoção de carbono da atmosfera e/ou (</a:t>
            </a: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ii</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redução – deixa de emitir – carbono na atmosfera.</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Ex</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preservação de florestas, eficiência de processos, tratamento de efluentes, resíduos, substituição de combustíveis, geração de energia renovável, agricultura sustentável, biocombustível, etc.</a:t>
            </a:r>
          </a:p>
        </p:txBody>
      </p:sp>
      <p:sp>
        <p:nvSpPr>
          <p:cNvPr id="13" name="CaixaDeTexto 12">
            <a:extLst>
              <a:ext uri="{FF2B5EF4-FFF2-40B4-BE49-F238E27FC236}">
                <a16:creationId xmlns:a16="http://schemas.microsoft.com/office/drawing/2014/main" id="{5C978D58-FC49-4071-8E83-22E8E37FEE9B}"/>
              </a:ext>
            </a:extLst>
          </p:cNvPr>
          <p:cNvSpPr txBox="1"/>
          <p:nvPr/>
        </p:nvSpPr>
        <p:spPr>
          <a:xfrm>
            <a:off x="7081507" y="5080477"/>
            <a:ext cx="5194685" cy="18466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prstClr val="black"/>
                </a:solidFill>
                <a:effectLst/>
                <a:uLnTx/>
                <a:uFillTx/>
                <a:latin typeface="Calibri" panose="020F0502020204030204"/>
                <a:ea typeface="+mn-ea"/>
                <a:cs typeface="+mn-cs"/>
              </a:rPr>
              <a:t>Fonte: </a:t>
            </a:r>
            <a:r>
              <a:rPr kumimoji="0" lang="pt-BR" sz="600" b="0" i="0" u="none" strike="noStrike" kern="1200" cap="none" spc="0" normalizeH="0" baseline="0" noProof="0" dirty="0" err="1">
                <a:ln>
                  <a:noFill/>
                </a:ln>
                <a:solidFill>
                  <a:prstClr val="black"/>
                </a:solidFill>
                <a:effectLst/>
                <a:uLnTx/>
                <a:uFillTx/>
                <a:latin typeface="Calibri" panose="020F0502020204030204"/>
                <a:ea typeface="+mn-ea"/>
                <a:cs typeface="+mn-cs"/>
              </a:rPr>
              <a:t>Ecossystem</a:t>
            </a:r>
            <a:r>
              <a:rPr kumimoji="0" lang="pt-BR" sz="600" b="0" i="0" u="none" strike="noStrike" kern="1200" cap="none" spc="0" normalizeH="0" baseline="0" noProof="0" dirty="0">
                <a:ln>
                  <a:noFill/>
                </a:ln>
                <a:solidFill>
                  <a:prstClr val="black"/>
                </a:solidFill>
                <a:effectLst/>
                <a:uLnTx/>
                <a:uFillTx/>
                <a:latin typeface="Calibri" panose="020F0502020204030204"/>
                <a:ea typeface="+mn-ea"/>
                <a:cs typeface="+mn-cs"/>
              </a:rPr>
              <a:t> Marketplace – set/2021 (dados no acumulado de 2021 até agosto)</a:t>
            </a:r>
          </a:p>
        </p:txBody>
      </p:sp>
      <p:pic>
        <p:nvPicPr>
          <p:cNvPr id="27" name="Imagem 26">
            <a:extLst>
              <a:ext uri="{FF2B5EF4-FFF2-40B4-BE49-F238E27FC236}">
                <a16:creationId xmlns:a16="http://schemas.microsoft.com/office/drawing/2014/main" id="{063F9186-B84E-359F-2863-59E6B8D44CCB}"/>
              </a:ext>
            </a:extLst>
          </p:cNvPr>
          <p:cNvPicPr>
            <a:picLocks noChangeAspect="1"/>
          </p:cNvPicPr>
          <p:nvPr/>
        </p:nvPicPr>
        <p:blipFill>
          <a:blip r:embed="rId3"/>
          <a:stretch>
            <a:fillRect/>
          </a:stretch>
        </p:blipFill>
        <p:spPr>
          <a:xfrm>
            <a:off x="6907528" y="1738730"/>
            <a:ext cx="5362765" cy="3380539"/>
          </a:xfrm>
          <a:prstGeom prst="rect">
            <a:avLst/>
          </a:prstGeom>
        </p:spPr>
      </p:pic>
    </p:spTree>
    <p:extLst>
      <p:ext uri="{BB962C8B-B14F-4D97-AF65-F5344CB8AC3E}">
        <p14:creationId xmlns:p14="http://schemas.microsoft.com/office/powerpoint/2010/main" val="18450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AB9E07-2374-0462-637C-799A7EE19298}"/>
              </a:ext>
            </a:extLst>
          </p:cNvPr>
          <p:cNvSpPr txBox="1">
            <a:spLocks/>
          </p:cNvSpPr>
          <p:nvPr/>
        </p:nvSpPr>
        <p:spPr>
          <a:xfrm>
            <a:off x="403860" y="320566"/>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O que é crédito de carbono?</a:t>
            </a:r>
          </a:p>
        </p:txBody>
      </p:sp>
      <p:sp>
        <p:nvSpPr>
          <p:cNvPr id="5" name="Elipse 4">
            <a:extLst>
              <a:ext uri="{FF2B5EF4-FFF2-40B4-BE49-F238E27FC236}">
                <a16:creationId xmlns:a16="http://schemas.microsoft.com/office/drawing/2014/main" id="{6D7C7702-8AE9-D58E-13BF-D7CD539D6B40}"/>
              </a:ext>
            </a:extLst>
          </p:cNvPr>
          <p:cNvSpPr/>
          <p:nvPr/>
        </p:nvSpPr>
        <p:spPr>
          <a:xfrm>
            <a:off x="1979796" y="967668"/>
            <a:ext cx="1800000" cy="1800000"/>
          </a:xfrm>
          <a:prstGeom prst="ellipse">
            <a:avLst/>
          </a:prstGeom>
          <a:solidFill>
            <a:srgbClr val="DDDDDD"/>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Elipse 5">
            <a:extLst>
              <a:ext uri="{FF2B5EF4-FFF2-40B4-BE49-F238E27FC236}">
                <a16:creationId xmlns:a16="http://schemas.microsoft.com/office/drawing/2014/main" id="{404BC601-8EFF-FDBE-E8FB-29A85ADFABB9}"/>
              </a:ext>
            </a:extLst>
          </p:cNvPr>
          <p:cNvSpPr/>
          <p:nvPr/>
        </p:nvSpPr>
        <p:spPr>
          <a:xfrm>
            <a:off x="2048661" y="2956245"/>
            <a:ext cx="1800000" cy="1800000"/>
          </a:xfrm>
          <a:prstGeom prst="ellipse">
            <a:avLst/>
          </a:prstGeom>
          <a:solidFill>
            <a:srgbClr val="DDDDDD"/>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Elipse 6">
            <a:extLst>
              <a:ext uri="{FF2B5EF4-FFF2-40B4-BE49-F238E27FC236}">
                <a16:creationId xmlns:a16="http://schemas.microsoft.com/office/drawing/2014/main" id="{50B457F5-597A-83D8-7CC9-B0C04BDF45E8}"/>
              </a:ext>
            </a:extLst>
          </p:cNvPr>
          <p:cNvSpPr/>
          <p:nvPr/>
        </p:nvSpPr>
        <p:spPr>
          <a:xfrm>
            <a:off x="2048661" y="4944822"/>
            <a:ext cx="1800000" cy="1800000"/>
          </a:xfrm>
          <a:prstGeom prst="ellipse">
            <a:avLst/>
          </a:prstGeom>
          <a:solidFill>
            <a:srgbClr val="DDDDDD"/>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aixaDeTexto 7">
            <a:extLst>
              <a:ext uri="{FF2B5EF4-FFF2-40B4-BE49-F238E27FC236}">
                <a16:creationId xmlns:a16="http://schemas.microsoft.com/office/drawing/2014/main" id="{FC37F8AD-FCFB-8941-499E-F069BF5CADFA}"/>
              </a:ext>
            </a:extLst>
          </p:cNvPr>
          <p:cNvSpPr txBox="1"/>
          <p:nvPr/>
        </p:nvSpPr>
        <p:spPr>
          <a:xfrm>
            <a:off x="2008616" y="1802457"/>
            <a:ext cx="1735670" cy="630025"/>
          </a:xfrm>
          <a:prstGeom prst="rect">
            <a:avLst/>
          </a:prstGeom>
        </p:spPr>
        <p:txBody>
          <a:bodyPr anchor="ct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100" b="0"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Projetos de redução de emissões ou captura de carbono</a:t>
            </a:r>
          </a:p>
        </p:txBody>
      </p:sp>
      <p:sp>
        <p:nvSpPr>
          <p:cNvPr id="9" name="CaixaDeTexto 8">
            <a:extLst>
              <a:ext uri="{FF2B5EF4-FFF2-40B4-BE49-F238E27FC236}">
                <a16:creationId xmlns:a16="http://schemas.microsoft.com/office/drawing/2014/main" id="{AB00A25D-3141-3E1B-EC02-9C0A8CB1EB33}"/>
              </a:ext>
            </a:extLst>
          </p:cNvPr>
          <p:cNvSpPr txBox="1"/>
          <p:nvPr/>
        </p:nvSpPr>
        <p:spPr>
          <a:xfrm>
            <a:off x="2093050" y="3940296"/>
            <a:ext cx="1709122" cy="331499"/>
          </a:xfrm>
          <a:prstGeom prst="rect">
            <a:avLst/>
          </a:prstGeom>
        </p:spPr>
        <p:txBody>
          <a:bodyPr anchor="ctr">
            <a:noAutofit/>
          </a:bodyPr>
          <a:lstStyle>
            <a:defPPr>
              <a:defRPr lang="pt-BR"/>
            </a:defPPr>
            <a:lvl1pPr>
              <a:lnSpc>
                <a:spcPct val="100000"/>
              </a:lnSpc>
              <a:spcBef>
                <a:spcPct val="0"/>
              </a:spcBef>
              <a:buNone/>
              <a:defRPr sz="1100" b="0">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100" b="0"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Créditos de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100" b="0"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carbono</a:t>
            </a:r>
          </a:p>
        </p:txBody>
      </p:sp>
      <p:sp>
        <p:nvSpPr>
          <p:cNvPr id="10" name="CaixaDeTexto 9">
            <a:extLst>
              <a:ext uri="{FF2B5EF4-FFF2-40B4-BE49-F238E27FC236}">
                <a16:creationId xmlns:a16="http://schemas.microsoft.com/office/drawing/2014/main" id="{927EBCDF-09D8-49DD-C7BA-A360F2DD3443}"/>
              </a:ext>
            </a:extLst>
          </p:cNvPr>
          <p:cNvSpPr txBox="1"/>
          <p:nvPr/>
        </p:nvSpPr>
        <p:spPr>
          <a:xfrm>
            <a:off x="2048661" y="5817831"/>
            <a:ext cx="1800000" cy="434581"/>
          </a:xfrm>
          <a:prstGeom prst="rect">
            <a:avLst/>
          </a:prstGeom>
        </p:spPr>
        <p:txBody>
          <a:bodyPr anchor="ctr">
            <a:noAutofit/>
          </a:bodyPr>
          <a:lstStyle>
            <a:defPPr>
              <a:defRPr lang="pt-BR"/>
            </a:defPPr>
            <a:lvl1pPr>
              <a:lnSpc>
                <a:spcPct val="100000"/>
              </a:lnSpc>
              <a:spcBef>
                <a:spcPct val="0"/>
              </a:spcBef>
              <a:buNone/>
              <a:defRPr sz="1100" b="0">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1100" b="0"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Contenção do aquecimento global</a:t>
            </a:r>
          </a:p>
        </p:txBody>
      </p:sp>
      <p:pic>
        <p:nvPicPr>
          <p:cNvPr id="14" name="Imagem 13">
            <a:extLst>
              <a:ext uri="{FF2B5EF4-FFF2-40B4-BE49-F238E27FC236}">
                <a16:creationId xmlns:a16="http://schemas.microsoft.com/office/drawing/2014/main" id="{C74D6FB5-DA7C-40BD-9B2D-2B57A3FFD8CF}"/>
              </a:ext>
            </a:extLst>
          </p:cNvPr>
          <p:cNvPicPr>
            <a:picLocks noChangeAspect="1"/>
          </p:cNvPicPr>
          <p:nvPr/>
        </p:nvPicPr>
        <p:blipFill>
          <a:blip r:embed="rId3">
            <a:clrChange>
              <a:clrFrom>
                <a:srgbClr val="F7F7F7"/>
              </a:clrFrom>
              <a:clrTo>
                <a:srgbClr val="F7F7F7">
                  <a:alpha val="0"/>
                </a:srgbClr>
              </a:clrTo>
            </a:clrChange>
            <a:duotone>
              <a:schemeClr val="bg2">
                <a:shade val="45000"/>
                <a:satMod val="135000"/>
              </a:schemeClr>
              <a:prstClr val="white"/>
            </a:duotone>
          </a:blip>
          <a:stretch>
            <a:fillRect/>
          </a:stretch>
        </p:blipFill>
        <p:spPr>
          <a:xfrm>
            <a:off x="2548483" y="1165481"/>
            <a:ext cx="655935" cy="650078"/>
          </a:xfrm>
          <a:prstGeom prst="rect">
            <a:avLst/>
          </a:prstGeom>
        </p:spPr>
      </p:pic>
      <p:pic>
        <p:nvPicPr>
          <p:cNvPr id="18" name="Imagem 17">
            <a:extLst>
              <a:ext uri="{FF2B5EF4-FFF2-40B4-BE49-F238E27FC236}">
                <a16:creationId xmlns:a16="http://schemas.microsoft.com/office/drawing/2014/main" id="{C744A79D-9909-F9BA-6470-DC16E004EE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621022" y="3092670"/>
            <a:ext cx="653177" cy="947567"/>
          </a:xfrm>
          <a:prstGeom prst="rect">
            <a:avLst/>
          </a:prstGeom>
        </p:spPr>
      </p:pic>
      <p:pic>
        <p:nvPicPr>
          <p:cNvPr id="22" name="Imagem 21">
            <a:extLst>
              <a:ext uri="{FF2B5EF4-FFF2-40B4-BE49-F238E27FC236}">
                <a16:creationId xmlns:a16="http://schemas.microsoft.com/office/drawing/2014/main" id="{95E1B1B0-CD37-35B0-70EB-BAF05C9DBC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605414" y="5091604"/>
            <a:ext cx="686494" cy="727743"/>
          </a:xfrm>
          <a:prstGeom prst="rect">
            <a:avLst/>
          </a:prstGeom>
        </p:spPr>
      </p:pic>
      <p:cxnSp>
        <p:nvCxnSpPr>
          <p:cNvPr id="24" name="Conector de Seta Reta 23">
            <a:extLst>
              <a:ext uri="{FF2B5EF4-FFF2-40B4-BE49-F238E27FC236}">
                <a16:creationId xmlns:a16="http://schemas.microsoft.com/office/drawing/2014/main" id="{40B6BF45-0142-82B3-55E6-8A8CF5F96E81}"/>
              </a:ext>
            </a:extLst>
          </p:cNvPr>
          <p:cNvCxnSpPr>
            <a:cxnSpLocks/>
          </p:cNvCxnSpPr>
          <p:nvPr/>
        </p:nvCxnSpPr>
        <p:spPr>
          <a:xfrm>
            <a:off x="2916159" y="2724302"/>
            <a:ext cx="0" cy="368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de Seta Reta 25">
            <a:extLst>
              <a:ext uri="{FF2B5EF4-FFF2-40B4-BE49-F238E27FC236}">
                <a16:creationId xmlns:a16="http://schemas.microsoft.com/office/drawing/2014/main" id="{DBA23CE8-4882-B954-3609-7D287907C4D6}"/>
              </a:ext>
            </a:extLst>
          </p:cNvPr>
          <p:cNvCxnSpPr>
            <a:cxnSpLocks/>
          </p:cNvCxnSpPr>
          <p:nvPr/>
        </p:nvCxnSpPr>
        <p:spPr>
          <a:xfrm>
            <a:off x="2916159" y="4621887"/>
            <a:ext cx="0" cy="372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Espaço Reservado para Conteúdo 6">
            <a:extLst>
              <a:ext uri="{FF2B5EF4-FFF2-40B4-BE49-F238E27FC236}">
                <a16:creationId xmlns:a16="http://schemas.microsoft.com/office/drawing/2014/main" id="{A85E0AAA-1576-AD07-A1EE-5E5E981DB382}"/>
              </a:ext>
            </a:extLst>
          </p:cNvPr>
          <p:cNvSpPr txBox="1">
            <a:spLocks/>
          </p:cNvSpPr>
          <p:nvPr/>
        </p:nvSpPr>
        <p:spPr>
          <a:xfrm>
            <a:off x="5668923" y="905808"/>
            <a:ext cx="4837401" cy="702244"/>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A urgência de conter o aquecimento global vem impulsionando as transações de crédito de carbono</a:t>
            </a:r>
          </a:p>
        </p:txBody>
      </p:sp>
      <p:sp>
        <p:nvSpPr>
          <p:cNvPr id="32" name="Retângulo 31">
            <a:extLst>
              <a:ext uri="{FF2B5EF4-FFF2-40B4-BE49-F238E27FC236}">
                <a16:creationId xmlns:a16="http://schemas.microsoft.com/office/drawing/2014/main" id="{CAD3291C-C9DF-A600-9217-221DAE1A43A2}"/>
              </a:ext>
            </a:extLst>
          </p:cNvPr>
          <p:cNvSpPr/>
          <p:nvPr/>
        </p:nvSpPr>
        <p:spPr>
          <a:xfrm>
            <a:off x="6571982" y="1920365"/>
            <a:ext cx="1080000" cy="540000"/>
          </a:xfrm>
          <a:prstGeom prst="rect">
            <a:avLst/>
          </a:prstGeom>
          <a:solidFill>
            <a:srgbClr val="DDDDDD"/>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tângulo 32">
            <a:extLst>
              <a:ext uri="{FF2B5EF4-FFF2-40B4-BE49-F238E27FC236}">
                <a16:creationId xmlns:a16="http://schemas.microsoft.com/office/drawing/2014/main" id="{E40DE5D5-9D73-1D98-E5F9-99F79530B54C}"/>
              </a:ext>
            </a:extLst>
          </p:cNvPr>
          <p:cNvSpPr/>
          <p:nvPr/>
        </p:nvSpPr>
        <p:spPr>
          <a:xfrm>
            <a:off x="6571982" y="2657026"/>
            <a:ext cx="2520000" cy="540000"/>
          </a:xfrm>
          <a:prstGeom prst="rect">
            <a:avLst/>
          </a:prstGeom>
          <a:solidFill>
            <a:srgbClr val="DDDDDD"/>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Espaço Reservado para Conteúdo 6">
            <a:extLst>
              <a:ext uri="{FF2B5EF4-FFF2-40B4-BE49-F238E27FC236}">
                <a16:creationId xmlns:a16="http://schemas.microsoft.com/office/drawing/2014/main" id="{1E45CB5E-17FF-AAD1-6F89-963D85064D16}"/>
              </a:ext>
            </a:extLst>
          </p:cNvPr>
          <p:cNvSpPr txBox="1">
            <a:spLocks/>
          </p:cNvSpPr>
          <p:nvPr/>
        </p:nvSpPr>
        <p:spPr>
          <a:xfrm>
            <a:off x="5823920" y="1973912"/>
            <a:ext cx="653368" cy="37907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2019</a:t>
            </a:r>
          </a:p>
        </p:txBody>
      </p:sp>
      <p:sp>
        <p:nvSpPr>
          <p:cNvPr id="35" name="Espaço Reservado para Conteúdo 6">
            <a:extLst>
              <a:ext uri="{FF2B5EF4-FFF2-40B4-BE49-F238E27FC236}">
                <a16:creationId xmlns:a16="http://schemas.microsoft.com/office/drawing/2014/main" id="{E0D87339-1ABE-D3A3-3D7D-0A8360E3CFC6}"/>
              </a:ext>
            </a:extLst>
          </p:cNvPr>
          <p:cNvSpPr txBox="1">
            <a:spLocks/>
          </p:cNvSpPr>
          <p:nvPr/>
        </p:nvSpPr>
        <p:spPr>
          <a:xfrm>
            <a:off x="5823920" y="2725282"/>
            <a:ext cx="653368" cy="37907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2021</a:t>
            </a:r>
          </a:p>
        </p:txBody>
      </p:sp>
      <p:sp>
        <p:nvSpPr>
          <p:cNvPr id="36" name="Espaço Reservado para Conteúdo 6">
            <a:extLst>
              <a:ext uri="{FF2B5EF4-FFF2-40B4-BE49-F238E27FC236}">
                <a16:creationId xmlns:a16="http://schemas.microsoft.com/office/drawing/2014/main" id="{D234C91B-6C86-73DE-AF90-50A225ED7A58}"/>
              </a:ext>
            </a:extLst>
          </p:cNvPr>
          <p:cNvSpPr txBox="1">
            <a:spLocks/>
          </p:cNvSpPr>
          <p:nvPr/>
        </p:nvSpPr>
        <p:spPr>
          <a:xfrm>
            <a:off x="7675655" y="1991668"/>
            <a:ext cx="2223666" cy="37907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US$ 320 milhões</a:t>
            </a:r>
          </a:p>
        </p:txBody>
      </p:sp>
      <p:sp>
        <p:nvSpPr>
          <p:cNvPr id="37" name="Espaço Reservado para Conteúdo 6">
            <a:extLst>
              <a:ext uri="{FF2B5EF4-FFF2-40B4-BE49-F238E27FC236}">
                <a16:creationId xmlns:a16="http://schemas.microsoft.com/office/drawing/2014/main" id="{A05824B2-AB57-5DD6-58A9-957DCBAC4B52}"/>
              </a:ext>
            </a:extLst>
          </p:cNvPr>
          <p:cNvSpPr txBox="1">
            <a:spLocks/>
          </p:cNvSpPr>
          <p:nvPr/>
        </p:nvSpPr>
        <p:spPr>
          <a:xfrm>
            <a:off x="8857865" y="2722014"/>
            <a:ext cx="2223666" cy="379078"/>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US$ 748 milhões</a:t>
            </a:r>
          </a:p>
        </p:txBody>
      </p:sp>
      <p:sp>
        <p:nvSpPr>
          <p:cNvPr id="39" name="CaixaDeTexto 38">
            <a:extLst>
              <a:ext uri="{FF2B5EF4-FFF2-40B4-BE49-F238E27FC236}">
                <a16:creationId xmlns:a16="http://schemas.microsoft.com/office/drawing/2014/main" id="{F4B34C72-0718-48C0-C6F8-FFD64A2B7619}"/>
              </a:ext>
            </a:extLst>
          </p:cNvPr>
          <p:cNvSpPr txBox="1"/>
          <p:nvPr/>
        </p:nvSpPr>
        <p:spPr>
          <a:xfrm rot="5400000">
            <a:off x="-2591340" y="4004138"/>
            <a:ext cx="587054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https://agenciadenoticias.bndes.gov.br/blogdodesenvolvimento/detalhe/Infografico-como-funcionam-os-mercados-de-carbono/</a:t>
            </a:r>
          </a:p>
        </p:txBody>
      </p:sp>
      <p:sp>
        <p:nvSpPr>
          <p:cNvPr id="40" name="CaixaDeTexto 39">
            <a:extLst>
              <a:ext uri="{FF2B5EF4-FFF2-40B4-BE49-F238E27FC236}">
                <a16:creationId xmlns:a16="http://schemas.microsoft.com/office/drawing/2014/main" id="{485D8275-05A6-B6AA-D044-11F83E635D62}"/>
              </a:ext>
            </a:extLst>
          </p:cNvPr>
          <p:cNvSpPr txBox="1"/>
          <p:nvPr/>
        </p:nvSpPr>
        <p:spPr>
          <a:xfrm>
            <a:off x="6571982" y="3244708"/>
            <a:ext cx="2701229"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prstClr val="black"/>
                </a:solidFill>
                <a:effectLst/>
                <a:uLnTx/>
                <a:uFillTx/>
                <a:latin typeface="Calibri" panose="020F0502020204030204"/>
                <a:ea typeface="+mn-ea"/>
                <a:cs typeface="+mn-cs"/>
              </a:rPr>
              <a:t>Fonte: BNDES Créditos de carbono |Clima |Sustentabilidade</a:t>
            </a:r>
          </a:p>
        </p:txBody>
      </p:sp>
      <p:sp>
        <p:nvSpPr>
          <p:cNvPr id="41" name="Rectangle 1">
            <a:extLst>
              <a:ext uri="{FF2B5EF4-FFF2-40B4-BE49-F238E27FC236}">
                <a16:creationId xmlns:a16="http://schemas.microsoft.com/office/drawing/2014/main" id="{7EB69766-1294-52D6-1D06-03B4023CFF4F}"/>
              </a:ext>
            </a:extLst>
          </p:cNvPr>
          <p:cNvSpPr>
            <a:spLocks noChangeArrowheads="1"/>
          </p:cNvSpPr>
          <p:nvPr/>
        </p:nvSpPr>
        <p:spPr bwMode="auto">
          <a:xfrm>
            <a:off x="5668923" y="3586009"/>
            <a:ext cx="5472215" cy="37907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PT" alt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Iniciativas de precificação de carbono em todo o mundo </a:t>
            </a:r>
          </a:p>
        </p:txBody>
      </p:sp>
      <p:sp>
        <p:nvSpPr>
          <p:cNvPr id="43" name="CaixaDeTexto 42">
            <a:extLst>
              <a:ext uri="{FF2B5EF4-FFF2-40B4-BE49-F238E27FC236}">
                <a16:creationId xmlns:a16="http://schemas.microsoft.com/office/drawing/2014/main" id="{025F1CF4-490F-DEA7-A44D-572157E8AEE8}"/>
              </a:ext>
            </a:extLst>
          </p:cNvPr>
          <p:cNvSpPr txBox="1"/>
          <p:nvPr/>
        </p:nvSpPr>
        <p:spPr>
          <a:xfrm>
            <a:off x="8237110" y="6637100"/>
            <a:ext cx="3812458"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https://www.visualcapitalist.com/cp/carbon-pricing-initiatives-around-the-world/</a:t>
            </a:r>
          </a:p>
        </p:txBody>
      </p:sp>
      <p:pic>
        <p:nvPicPr>
          <p:cNvPr id="44" name="Imagem 43">
            <a:extLst>
              <a:ext uri="{FF2B5EF4-FFF2-40B4-BE49-F238E27FC236}">
                <a16:creationId xmlns:a16="http://schemas.microsoft.com/office/drawing/2014/main" id="{98FB739C-2AC0-6A76-F925-9AC2182B1CB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380665" y="3873357"/>
            <a:ext cx="6207057" cy="2228030"/>
          </a:xfrm>
          <a:prstGeom prst="rect">
            <a:avLst/>
          </a:prstGeom>
        </p:spPr>
      </p:pic>
      <p:sp>
        <p:nvSpPr>
          <p:cNvPr id="46" name="CaixaDeTexto 45">
            <a:extLst>
              <a:ext uri="{FF2B5EF4-FFF2-40B4-BE49-F238E27FC236}">
                <a16:creationId xmlns:a16="http://schemas.microsoft.com/office/drawing/2014/main" id="{D320116F-C184-BA93-4F6C-CC1DEAA6502C}"/>
              </a:ext>
            </a:extLst>
          </p:cNvPr>
          <p:cNvSpPr txBox="1"/>
          <p:nvPr/>
        </p:nvSpPr>
        <p:spPr>
          <a:xfrm>
            <a:off x="5380665" y="6101387"/>
            <a:ext cx="34772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altLang="pt-BR" sz="12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Mercado regulado (setores regulados)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altLang="pt-BR" sz="12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36 Subnacionacionais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12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47 Nacionais</a:t>
            </a:r>
            <a:endParaRPr kumimoji="0" lang="pt-B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CaixaDeTexto 46">
            <a:extLst>
              <a:ext uri="{FF2B5EF4-FFF2-40B4-BE49-F238E27FC236}">
                <a16:creationId xmlns:a16="http://schemas.microsoft.com/office/drawing/2014/main" id="{535147EB-AC59-A5A3-5849-C1D9872606BF}"/>
              </a:ext>
            </a:extLst>
          </p:cNvPr>
          <p:cNvSpPr txBox="1"/>
          <p:nvPr/>
        </p:nvSpPr>
        <p:spPr>
          <a:xfrm rot="16200000">
            <a:off x="8992431" y="3581406"/>
            <a:ext cx="6096000"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9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https://www.visualcapitalist.com/wp-content/uploads/2023/06/Mapped_-Carbon-Pricing-Initiatives-Across-the-World.html</a:t>
            </a:r>
          </a:p>
        </p:txBody>
      </p:sp>
    </p:spTree>
    <p:extLst>
      <p:ext uri="{BB962C8B-B14F-4D97-AF65-F5344CB8AC3E}">
        <p14:creationId xmlns:p14="http://schemas.microsoft.com/office/powerpoint/2010/main" val="41592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tângulo: Cantos Arredondados 30">
            <a:extLst>
              <a:ext uri="{FF2B5EF4-FFF2-40B4-BE49-F238E27FC236}">
                <a16:creationId xmlns:a16="http://schemas.microsoft.com/office/drawing/2014/main" id="{8768CFBC-95B2-2B28-0A1B-313582B87E6F}"/>
              </a:ext>
            </a:extLst>
          </p:cNvPr>
          <p:cNvSpPr/>
          <p:nvPr/>
        </p:nvSpPr>
        <p:spPr>
          <a:xfrm>
            <a:off x="1298989" y="4331681"/>
            <a:ext cx="144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ítulo 1">
            <a:extLst>
              <a:ext uri="{FF2B5EF4-FFF2-40B4-BE49-F238E27FC236}">
                <a16:creationId xmlns:a16="http://schemas.microsoft.com/office/drawing/2014/main" id="{99E294F9-8F97-F4A6-EFC0-FA581129F3A4}"/>
              </a:ext>
            </a:extLst>
          </p:cNvPr>
          <p:cNvSpPr txBox="1">
            <a:spLocks/>
          </p:cNvSpPr>
          <p:nvPr/>
        </p:nvSpPr>
        <p:spPr>
          <a:xfrm>
            <a:off x="403860" y="320566"/>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Origem dos créditos de carbono</a:t>
            </a:r>
          </a:p>
        </p:txBody>
      </p:sp>
      <p:sp>
        <p:nvSpPr>
          <p:cNvPr id="8" name="Retângulo: Cantos Arredondados 7">
            <a:extLst>
              <a:ext uri="{FF2B5EF4-FFF2-40B4-BE49-F238E27FC236}">
                <a16:creationId xmlns:a16="http://schemas.microsoft.com/office/drawing/2014/main" id="{5B0AF31D-679A-CAA5-9072-3BBD05760A28}"/>
              </a:ext>
            </a:extLst>
          </p:cNvPr>
          <p:cNvSpPr/>
          <p:nvPr/>
        </p:nvSpPr>
        <p:spPr>
          <a:xfrm>
            <a:off x="1351773" y="3045426"/>
            <a:ext cx="144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id="{F9A5F506-DE7F-D4BE-60B2-95B126E5BB80}"/>
              </a:ext>
            </a:extLst>
          </p:cNvPr>
          <p:cNvSpPr txBox="1"/>
          <p:nvPr/>
        </p:nvSpPr>
        <p:spPr>
          <a:xfrm>
            <a:off x="1080002" y="1058600"/>
            <a:ext cx="10708138" cy="830484"/>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14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Necessário registro em organismos que estabeleçam padrões e monitoramento das atividades. </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Existem diferentes organismos internacionais gerindo os créditos de carbono, os mais conhecidos são:</a:t>
            </a:r>
          </a:p>
        </p:txBody>
      </p:sp>
      <p:cxnSp>
        <p:nvCxnSpPr>
          <p:cNvPr id="10" name="Conector reto 9">
            <a:extLst>
              <a:ext uri="{FF2B5EF4-FFF2-40B4-BE49-F238E27FC236}">
                <a16:creationId xmlns:a16="http://schemas.microsoft.com/office/drawing/2014/main" id="{49593D80-6879-5714-EDB6-4C4B90052101}"/>
              </a:ext>
            </a:extLst>
          </p:cNvPr>
          <p:cNvCxnSpPr>
            <a:cxnSpLocks/>
          </p:cNvCxnSpPr>
          <p:nvPr/>
        </p:nvCxnSpPr>
        <p:spPr>
          <a:xfrm>
            <a:off x="2985597" y="3267024"/>
            <a:ext cx="0" cy="864000"/>
          </a:xfrm>
          <a:prstGeom prst="line">
            <a:avLst/>
          </a:prstGeom>
          <a:ln w="12700">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pic>
        <p:nvPicPr>
          <p:cNvPr id="11" name="Imagem 10">
            <a:extLst>
              <a:ext uri="{FF2B5EF4-FFF2-40B4-BE49-F238E27FC236}">
                <a16:creationId xmlns:a16="http://schemas.microsoft.com/office/drawing/2014/main" id="{B504EA93-D6F7-1731-648A-364E86DC1370}"/>
              </a:ext>
            </a:extLst>
          </p:cNvPr>
          <p:cNvPicPr>
            <a:picLocks noChangeAspect="1"/>
          </p:cNvPicPr>
          <p:nvPr/>
        </p:nvPicPr>
        <p:blipFill rotWithShape="1">
          <a:blip r:embed="rId2">
            <a:clrChange>
              <a:clrFrom>
                <a:srgbClr val="F7F7F7"/>
              </a:clrFrom>
              <a:clrTo>
                <a:srgbClr val="F7F7F7">
                  <a:alpha val="0"/>
                </a:srgbClr>
              </a:clrTo>
            </a:clrChange>
          </a:blip>
          <a:srcRect l="2237"/>
          <a:stretch/>
        </p:blipFill>
        <p:spPr>
          <a:xfrm>
            <a:off x="1396579" y="3267024"/>
            <a:ext cx="1229152" cy="374860"/>
          </a:xfrm>
          <a:prstGeom prst="rect">
            <a:avLst/>
          </a:prstGeom>
        </p:spPr>
      </p:pic>
      <p:sp>
        <p:nvSpPr>
          <p:cNvPr id="12" name="Retângulo: Cantos Arredondados 11">
            <a:extLst>
              <a:ext uri="{FF2B5EF4-FFF2-40B4-BE49-F238E27FC236}">
                <a16:creationId xmlns:a16="http://schemas.microsoft.com/office/drawing/2014/main" id="{8C895E9A-F381-344A-D708-A14E70C0D696}"/>
              </a:ext>
            </a:extLst>
          </p:cNvPr>
          <p:cNvSpPr/>
          <p:nvPr/>
        </p:nvSpPr>
        <p:spPr>
          <a:xfrm>
            <a:off x="1315327" y="2055828"/>
            <a:ext cx="396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pt-BR" sz="2000" b="1" i="0" u="none" strike="noStrike" kern="1200" cap="none" spc="0" normalizeH="0" baseline="0" noProof="0" dirty="0">
                <a:ln>
                  <a:noFill/>
                </a:ln>
                <a:solidFill>
                  <a:srgbClr val="FFC000"/>
                </a:solidFill>
                <a:effectLst/>
                <a:uLnTx/>
                <a:uFillTx/>
                <a:latin typeface="Montserrat" pitchFamily="2" charset="77"/>
                <a:ea typeface="+mn-ea"/>
                <a:cs typeface="+mn-cs"/>
              </a:rPr>
              <a:t>Metodologias</a:t>
            </a:r>
          </a:p>
        </p:txBody>
      </p:sp>
      <p:sp>
        <p:nvSpPr>
          <p:cNvPr id="13" name="Retângulo: Cantos Arredondados 12">
            <a:extLst>
              <a:ext uri="{FF2B5EF4-FFF2-40B4-BE49-F238E27FC236}">
                <a16:creationId xmlns:a16="http://schemas.microsoft.com/office/drawing/2014/main" id="{DD01026F-6995-0762-15F9-638CBE0CC66C}"/>
              </a:ext>
            </a:extLst>
          </p:cNvPr>
          <p:cNvSpPr/>
          <p:nvPr/>
        </p:nvSpPr>
        <p:spPr>
          <a:xfrm>
            <a:off x="7199562" y="2099745"/>
            <a:ext cx="396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pt-BR" sz="2000" b="1" i="0" u="none" strike="noStrike" kern="1200" cap="none" spc="0" normalizeH="0" baseline="0" noProof="0" dirty="0">
                <a:ln>
                  <a:noFill/>
                </a:ln>
                <a:solidFill>
                  <a:srgbClr val="FFC000"/>
                </a:solidFill>
                <a:effectLst/>
                <a:uLnTx/>
                <a:uFillTx/>
                <a:latin typeface="Montserrat" pitchFamily="2" charset="77"/>
                <a:ea typeface="+mn-ea"/>
                <a:cs typeface="+mn-cs"/>
              </a:rPr>
              <a:t>Plataformas de Certificação</a:t>
            </a:r>
          </a:p>
        </p:txBody>
      </p:sp>
      <p:sp>
        <p:nvSpPr>
          <p:cNvPr id="14" name="CaixaDeTexto 13">
            <a:extLst>
              <a:ext uri="{FF2B5EF4-FFF2-40B4-BE49-F238E27FC236}">
                <a16:creationId xmlns:a16="http://schemas.microsoft.com/office/drawing/2014/main" id="{F008D04D-CD87-831F-22FB-0A3EC11A865E}"/>
              </a:ext>
            </a:extLst>
          </p:cNvPr>
          <p:cNvSpPr txBox="1"/>
          <p:nvPr/>
        </p:nvSpPr>
        <p:spPr>
          <a:xfrm>
            <a:off x="2897545" y="2967389"/>
            <a:ext cx="2475620" cy="994888"/>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14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Mais utilizado e mais confiáveis no mercado voluntário. Baseado em princípios ISO, o padrão garante que as reduções de emissões sejam adicionais, únicas e verificadas.</a:t>
            </a:r>
          </a:p>
        </p:txBody>
      </p:sp>
      <p:pic>
        <p:nvPicPr>
          <p:cNvPr id="16" name="Imagem 15">
            <a:extLst>
              <a:ext uri="{FF2B5EF4-FFF2-40B4-BE49-F238E27FC236}">
                <a16:creationId xmlns:a16="http://schemas.microsoft.com/office/drawing/2014/main" id="{91EF372C-AD32-C790-DF71-F504757E04EB}"/>
              </a:ext>
            </a:extLst>
          </p:cNvPr>
          <p:cNvPicPr>
            <a:picLocks noChangeAspect="1"/>
          </p:cNvPicPr>
          <p:nvPr/>
        </p:nvPicPr>
        <p:blipFill>
          <a:blip r:embed="rId3"/>
          <a:stretch>
            <a:fillRect/>
          </a:stretch>
        </p:blipFill>
        <p:spPr>
          <a:xfrm>
            <a:off x="1452154" y="4563399"/>
            <a:ext cx="1151413" cy="267626"/>
          </a:xfrm>
          <a:prstGeom prst="rect">
            <a:avLst/>
          </a:prstGeom>
        </p:spPr>
      </p:pic>
      <p:cxnSp>
        <p:nvCxnSpPr>
          <p:cNvPr id="17" name="Conector reto 16">
            <a:extLst>
              <a:ext uri="{FF2B5EF4-FFF2-40B4-BE49-F238E27FC236}">
                <a16:creationId xmlns:a16="http://schemas.microsoft.com/office/drawing/2014/main" id="{DC0B99A0-C64D-CEAB-DE3E-B5C9A22AED47}"/>
              </a:ext>
            </a:extLst>
          </p:cNvPr>
          <p:cNvCxnSpPr>
            <a:cxnSpLocks/>
          </p:cNvCxnSpPr>
          <p:nvPr/>
        </p:nvCxnSpPr>
        <p:spPr>
          <a:xfrm>
            <a:off x="2987951" y="4331681"/>
            <a:ext cx="0" cy="864000"/>
          </a:xfrm>
          <a:prstGeom prst="line">
            <a:avLst/>
          </a:prstGeom>
          <a:ln w="12700">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8" name="CaixaDeTexto 17">
            <a:extLst>
              <a:ext uri="{FF2B5EF4-FFF2-40B4-BE49-F238E27FC236}">
                <a16:creationId xmlns:a16="http://schemas.microsoft.com/office/drawing/2014/main" id="{9022A610-6F50-1D50-02BB-DDB53A838029}"/>
              </a:ext>
            </a:extLst>
          </p:cNvPr>
          <p:cNvSpPr txBox="1"/>
          <p:nvPr/>
        </p:nvSpPr>
        <p:spPr>
          <a:xfrm>
            <a:off x="2802956" y="4103677"/>
            <a:ext cx="2146111" cy="994888"/>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8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Utilizado por projetos de menor escala, com destaque para iniciativas em eficiência energética, biomassa ou biocombustível e biogás para geração de eletricidade</a:t>
            </a:r>
          </a:p>
        </p:txBody>
      </p:sp>
      <p:cxnSp>
        <p:nvCxnSpPr>
          <p:cNvPr id="20" name="Conector reto 19">
            <a:extLst>
              <a:ext uri="{FF2B5EF4-FFF2-40B4-BE49-F238E27FC236}">
                <a16:creationId xmlns:a16="http://schemas.microsoft.com/office/drawing/2014/main" id="{7C6ECFD0-512B-9748-F14B-EE47F2715B2D}"/>
              </a:ext>
            </a:extLst>
          </p:cNvPr>
          <p:cNvCxnSpPr>
            <a:cxnSpLocks/>
          </p:cNvCxnSpPr>
          <p:nvPr/>
        </p:nvCxnSpPr>
        <p:spPr>
          <a:xfrm>
            <a:off x="2971021" y="5343436"/>
            <a:ext cx="0" cy="432000"/>
          </a:xfrm>
          <a:prstGeom prst="line">
            <a:avLst/>
          </a:prstGeom>
          <a:ln w="12700">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1" name="CaixaDeTexto 20">
            <a:extLst>
              <a:ext uri="{FF2B5EF4-FFF2-40B4-BE49-F238E27FC236}">
                <a16:creationId xmlns:a16="http://schemas.microsoft.com/office/drawing/2014/main" id="{81BB3719-1620-84C7-5E8B-B911007E3D15}"/>
              </a:ext>
            </a:extLst>
          </p:cNvPr>
          <p:cNvSpPr txBox="1"/>
          <p:nvPr/>
        </p:nvSpPr>
        <p:spPr>
          <a:xfrm>
            <a:off x="2822044" y="5493289"/>
            <a:ext cx="2146111" cy="647934"/>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8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(i) </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hlinkClick r:id="rId4">
                  <a:extLst>
                    <a:ext uri="{A12FA001-AC4F-418D-AE19-62706E023703}">
                      <ahyp:hlinkClr xmlns:ahyp="http://schemas.microsoft.com/office/drawing/2018/hyperlinkcolor" val="tx"/>
                    </a:ext>
                  </a:extLst>
                </a:hlinkClick>
              </a:rPr>
              <a:t>Global Carbon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hlinkClick r:id="rId4">
                  <a:extLst>
                    <a:ext uri="{A12FA001-AC4F-418D-AE19-62706E023703}">
                      <ahyp:hlinkClr xmlns:ahyp="http://schemas.microsoft.com/office/drawing/2018/hyperlinkcolor" val="tx"/>
                    </a:ext>
                  </a:extLst>
                </a:hlinkClick>
              </a:rPr>
              <a:t>Council</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ii</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Social Carbon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ii</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hlinkClick r:id="rId5">
                  <a:extLst>
                    <a:ext uri="{A12FA001-AC4F-418D-AE19-62706E023703}">
                      <ahyp:hlinkClr xmlns:ahyp="http://schemas.microsoft.com/office/drawing/2018/hyperlinkcolor" val="tx"/>
                    </a:ext>
                  </a:extLst>
                </a:hlinkClick>
              </a:rPr>
              <a:t>BioCarbon</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hlinkClick r:id="rId5">
                  <a:extLst>
                    <a:ext uri="{A12FA001-AC4F-418D-AE19-62706E023703}">
                      <ahyp:hlinkClr xmlns:ahyp="http://schemas.microsoft.com/office/drawing/2018/hyperlinkcolor" val="tx"/>
                    </a:ext>
                  </a:extLst>
                </a:hlinkClick>
              </a:rPr>
              <a:t> Registry</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e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iv</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t>
            </a:r>
            <a:r>
              <a:rPr kumimoji="0" lang="pt-BR" sz="8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hlinkClick r:id="rId6">
                  <a:extLst>
                    <a:ext uri="{A12FA001-AC4F-418D-AE19-62706E023703}">
                      <ahyp:hlinkClr xmlns:ahyp="http://schemas.microsoft.com/office/drawing/2018/hyperlinkcolor" val="tx"/>
                    </a:ext>
                  </a:extLst>
                </a:hlinkClick>
              </a:rPr>
              <a:t>Cercarbono</a:t>
            </a: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t>
            </a:r>
          </a:p>
        </p:txBody>
      </p:sp>
      <p:sp>
        <p:nvSpPr>
          <p:cNvPr id="22" name="CaixaDeTexto 21">
            <a:extLst>
              <a:ext uri="{FF2B5EF4-FFF2-40B4-BE49-F238E27FC236}">
                <a16:creationId xmlns:a16="http://schemas.microsoft.com/office/drawing/2014/main" id="{39CC9FFD-EA1B-E044-4577-3B476908B0DB}"/>
              </a:ext>
            </a:extLst>
          </p:cNvPr>
          <p:cNvSpPr txBox="1"/>
          <p:nvPr/>
        </p:nvSpPr>
        <p:spPr>
          <a:xfrm>
            <a:off x="1307860" y="5539264"/>
            <a:ext cx="1440000" cy="720000"/>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pt-BR"/>
            </a:defPPr>
            <a:lvl1pPr algn="ctr">
              <a:lnSpc>
                <a:spcPct val="150000"/>
              </a:lnSpc>
              <a:spcBef>
                <a:spcPts val="1000"/>
              </a:spcBef>
              <a:defRPr sz="2000" b="1">
                <a:solidFill>
                  <a:schemeClr val="accent4"/>
                </a:solidFill>
                <a:latin typeface="Montserra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pt-BR" sz="1600" b="1" i="0" u="none" strike="noStrike" kern="1200" cap="none" spc="0" normalizeH="0" baseline="0" noProof="0" dirty="0">
                <a:ln>
                  <a:noFill/>
                </a:ln>
                <a:solidFill>
                  <a:srgbClr val="FFC000"/>
                </a:solidFill>
                <a:effectLst/>
                <a:uLnTx/>
                <a:uFillTx/>
                <a:latin typeface="Montserrat" pitchFamily="2" charset="77"/>
                <a:ea typeface="+mn-ea"/>
                <a:cs typeface="+mn-cs"/>
              </a:rPr>
              <a:t>Outros</a:t>
            </a:r>
          </a:p>
        </p:txBody>
      </p:sp>
      <p:cxnSp>
        <p:nvCxnSpPr>
          <p:cNvPr id="24" name="Conector reto 23">
            <a:extLst>
              <a:ext uri="{FF2B5EF4-FFF2-40B4-BE49-F238E27FC236}">
                <a16:creationId xmlns:a16="http://schemas.microsoft.com/office/drawing/2014/main" id="{0594F5C1-3BB6-9585-F77A-773F98E5D329}"/>
              </a:ext>
            </a:extLst>
          </p:cNvPr>
          <p:cNvCxnSpPr>
            <a:cxnSpLocks/>
          </p:cNvCxnSpPr>
          <p:nvPr/>
        </p:nvCxnSpPr>
        <p:spPr>
          <a:xfrm>
            <a:off x="9461072" y="3362054"/>
            <a:ext cx="0" cy="864000"/>
          </a:xfrm>
          <a:prstGeom prst="line">
            <a:avLst/>
          </a:prstGeom>
          <a:ln w="12700">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5" name="CaixaDeTexto 24">
            <a:extLst>
              <a:ext uri="{FF2B5EF4-FFF2-40B4-BE49-F238E27FC236}">
                <a16:creationId xmlns:a16="http://schemas.microsoft.com/office/drawing/2014/main" id="{9462DDA8-61DC-3071-A582-8C21ABF0178C}"/>
              </a:ext>
            </a:extLst>
          </p:cNvPr>
          <p:cNvSpPr txBox="1"/>
          <p:nvPr/>
        </p:nvSpPr>
        <p:spPr>
          <a:xfrm>
            <a:off x="8846677" y="3010510"/>
            <a:ext cx="2312885" cy="994888"/>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8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Certificadora tradicional para ativos ambientais, estando também envolvida em normatizações, avaliações e auditorias independentes, metodologias de contabilização e registro</a:t>
            </a:r>
          </a:p>
        </p:txBody>
      </p:sp>
      <p:cxnSp>
        <p:nvCxnSpPr>
          <p:cNvPr id="29" name="Conector reto 28">
            <a:extLst>
              <a:ext uri="{FF2B5EF4-FFF2-40B4-BE49-F238E27FC236}">
                <a16:creationId xmlns:a16="http://schemas.microsoft.com/office/drawing/2014/main" id="{5F06F493-DE8B-22C0-0CA4-8F399E5ECCCB}"/>
              </a:ext>
            </a:extLst>
          </p:cNvPr>
          <p:cNvCxnSpPr>
            <a:cxnSpLocks/>
          </p:cNvCxnSpPr>
          <p:nvPr/>
        </p:nvCxnSpPr>
        <p:spPr>
          <a:xfrm>
            <a:off x="9441822" y="4579015"/>
            <a:ext cx="0" cy="864000"/>
          </a:xfrm>
          <a:prstGeom prst="line">
            <a:avLst/>
          </a:prstGeom>
          <a:ln w="12700">
            <a:solidFill>
              <a:schemeClr val="accent4">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30" name="CaixaDeTexto 29">
            <a:extLst>
              <a:ext uri="{FF2B5EF4-FFF2-40B4-BE49-F238E27FC236}">
                <a16:creationId xmlns:a16="http://schemas.microsoft.com/office/drawing/2014/main" id="{EDE1FA41-CB51-F7CE-28B4-1B298BF93A80}"/>
              </a:ext>
            </a:extLst>
          </p:cNvPr>
          <p:cNvSpPr txBox="1"/>
          <p:nvPr/>
        </p:nvSpPr>
        <p:spPr>
          <a:xfrm>
            <a:off x="8776533" y="4331681"/>
            <a:ext cx="2312885" cy="625556"/>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8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8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Entidade Operacional Designada credenciadas pela UNFCCC que realiza validação e verificação de projetos GS. </a:t>
            </a:r>
          </a:p>
        </p:txBody>
      </p:sp>
      <p:sp>
        <p:nvSpPr>
          <p:cNvPr id="32" name="Retângulo: Cantos Arredondados 31">
            <a:extLst>
              <a:ext uri="{FF2B5EF4-FFF2-40B4-BE49-F238E27FC236}">
                <a16:creationId xmlns:a16="http://schemas.microsoft.com/office/drawing/2014/main" id="{B042A2BA-5C60-B0C1-587B-15577A3319F2}"/>
              </a:ext>
            </a:extLst>
          </p:cNvPr>
          <p:cNvSpPr/>
          <p:nvPr/>
        </p:nvSpPr>
        <p:spPr>
          <a:xfrm>
            <a:off x="7096322" y="4378565"/>
            <a:ext cx="144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tângulo: Cantos Arredondados 32">
            <a:extLst>
              <a:ext uri="{FF2B5EF4-FFF2-40B4-BE49-F238E27FC236}">
                <a16:creationId xmlns:a16="http://schemas.microsoft.com/office/drawing/2014/main" id="{7FA1D1A5-1021-D6D7-1AEF-7CC3AAE441B8}"/>
              </a:ext>
            </a:extLst>
          </p:cNvPr>
          <p:cNvSpPr/>
          <p:nvPr/>
        </p:nvSpPr>
        <p:spPr>
          <a:xfrm>
            <a:off x="7153183" y="3092310"/>
            <a:ext cx="1440000" cy="720000"/>
          </a:xfrm>
          <a:prstGeom prst="round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Imagem 25">
            <a:extLst>
              <a:ext uri="{FF2B5EF4-FFF2-40B4-BE49-F238E27FC236}">
                <a16:creationId xmlns:a16="http://schemas.microsoft.com/office/drawing/2014/main" id="{880EB6F3-3793-A0AC-9A44-0AF4C9A338C3}"/>
              </a:ext>
            </a:extLst>
          </p:cNvPr>
          <p:cNvPicPr>
            <a:picLocks noChangeAspect="1"/>
          </p:cNvPicPr>
          <p:nvPr/>
        </p:nvPicPr>
        <p:blipFill>
          <a:blip r:embed="rId7">
            <a:clrChange>
              <a:clrFrom>
                <a:srgbClr val="057299"/>
              </a:clrFrom>
              <a:clrTo>
                <a:srgbClr val="057299">
                  <a:alpha val="0"/>
                </a:srgbClr>
              </a:clrTo>
            </a:clrChange>
            <a:extLst>
              <a:ext uri="{BEBA8EAE-BF5A-486C-A8C5-ECC9F3942E4B}">
                <a14:imgProps xmlns:a14="http://schemas.microsoft.com/office/drawing/2010/main">
                  <a14:imgLayer r:embed="rId8">
                    <a14:imgEffect>
                      <a14:colorTemperature colorTemp="5900"/>
                    </a14:imgEffect>
                  </a14:imgLayer>
                </a14:imgProps>
              </a:ext>
            </a:extLst>
          </a:blip>
          <a:stretch>
            <a:fillRect/>
          </a:stretch>
        </p:blipFill>
        <p:spPr>
          <a:xfrm>
            <a:off x="7311656" y="3257085"/>
            <a:ext cx="1128195" cy="442601"/>
          </a:xfrm>
          <a:prstGeom prst="rect">
            <a:avLst/>
          </a:prstGeom>
        </p:spPr>
      </p:pic>
      <p:pic>
        <p:nvPicPr>
          <p:cNvPr id="34" name="Imagem 33">
            <a:extLst>
              <a:ext uri="{FF2B5EF4-FFF2-40B4-BE49-F238E27FC236}">
                <a16:creationId xmlns:a16="http://schemas.microsoft.com/office/drawing/2014/main" id="{D78297E2-39EF-BC06-7A43-A22231B83709}"/>
              </a:ext>
            </a:extLst>
          </p:cNvPr>
          <p:cNvPicPr>
            <a:picLocks noChangeAspect="1"/>
          </p:cNvPicPr>
          <p:nvPr/>
        </p:nvPicPr>
        <p:blipFill>
          <a:blip r:embed="rId3"/>
          <a:stretch>
            <a:fillRect/>
          </a:stretch>
        </p:blipFill>
        <p:spPr>
          <a:xfrm>
            <a:off x="7284361" y="4629868"/>
            <a:ext cx="1151413" cy="267626"/>
          </a:xfrm>
          <a:prstGeom prst="rect">
            <a:avLst/>
          </a:prstGeom>
        </p:spPr>
      </p:pic>
    </p:spTree>
    <p:extLst>
      <p:ext uri="{BB962C8B-B14F-4D97-AF65-F5344CB8AC3E}">
        <p14:creationId xmlns:p14="http://schemas.microsoft.com/office/powerpoint/2010/main" val="133998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ítulo 1">
            <a:extLst>
              <a:ext uri="{FF2B5EF4-FFF2-40B4-BE49-F238E27FC236}">
                <a16:creationId xmlns:a16="http://schemas.microsoft.com/office/drawing/2014/main" id="{C27C38BF-52B8-CF4B-AFDA-1ED3E4D40EB0}"/>
              </a:ext>
            </a:extLst>
          </p:cNvPr>
          <p:cNvSpPr txBox="1">
            <a:spLocks/>
          </p:cNvSpPr>
          <p:nvPr/>
        </p:nvSpPr>
        <p:spPr>
          <a:xfrm>
            <a:off x="403860" y="320566"/>
            <a:ext cx="8697913" cy="8953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Critérios e Emissão créditos de carbono</a:t>
            </a:r>
          </a:p>
        </p:txBody>
      </p:sp>
      <p:sp>
        <p:nvSpPr>
          <p:cNvPr id="28" name="Retângulo: Cantos Arredondados 27">
            <a:extLst>
              <a:ext uri="{FF2B5EF4-FFF2-40B4-BE49-F238E27FC236}">
                <a16:creationId xmlns:a16="http://schemas.microsoft.com/office/drawing/2014/main" id="{398FCAE8-739A-5A96-AB73-8C4829EB6ADA}"/>
              </a:ext>
            </a:extLst>
          </p:cNvPr>
          <p:cNvSpPr/>
          <p:nvPr/>
        </p:nvSpPr>
        <p:spPr>
          <a:xfrm>
            <a:off x="1255499" y="1632383"/>
            <a:ext cx="4320000" cy="2860959"/>
          </a:xfrm>
          <a:prstGeom prst="roundRect">
            <a:avLst>
              <a:gd name="adj" fmla="val 576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CaixaDeTexto 28">
            <a:extLst>
              <a:ext uri="{FF2B5EF4-FFF2-40B4-BE49-F238E27FC236}">
                <a16:creationId xmlns:a16="http://schemas.microsoft.com/office/drawing/2014/main" id="{C35D21B4-235E-830B-EAE7-4A5C1B88F903}"/>
              </a:ext>
            </a:extLst>
          </p:cNvPr>
          <p:cNvSpPr txBox="1"/>
          <p:nvPr/>
        </p:nvSpPr>
        <p:spPr>
          <a:xfrm>
            <a:off x="1461277" y="1934468"/>
            <a:ext cx="3908443" cy="2222147"/>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14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1" i="0" u="none" strike="noStrike" kern="1200" cap="none" spc="0" normalizeH="0" baseline="0" noProof="0" dirty="0">
                <a:ln>
                  <a:noFill/>
                </a:ln>
                <a:solidFill>
                  <a:srgbClr val="FFC000"/>
                </a:solidFill>
                <a:effectLst/>
                <a:uLnTx/>
                <a:uFillTx/>
                <a:latin typeface="Montserrat" pitchFamily="2" charset="77"/>
                <a:ea typeface="+mn-ea"/>
                <a:cs typeface="+mn-cs"/>
              </a:rPr>
              <a:t>Cada metodologia trará especificações, de forma resumida temos: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Comprovação de adicionalidade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Temporalidade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Confiabilidade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Consulta a parte interessadas</a:t>
            </a:r>
          </a:p>
        </p:txBody>
      </p:sp>
      <p:sp>
        <p:nvSpPr>
          <p:cNvPr id="30" name="Retângulo: Cantos Arredondados 29">
            <a:extLst>
              <a:ext uri="{FF2B5EF4-FFF2-40B4-BE49-F238E27FC236}">
                <a16:creationId xmlns:a16="http://schemas.microsoft.com/office/drawing/2014/main" id="{37838421-9468-FA7C-3011-8AB7C1B22271}"/>
              </a:ext>
            </a:extLst>
          </p:cNvPr>
          <p:cNvSpPr/>
          <p:nvPr/>
        </p:nvSpPr>
        <p:spPr>
          <a:xfrm>
            <a:off x="5972273" y="1563557"/>
            <a:ext cx="4320000" cy="4521593"/>
          </a:xfrm>
          <a:prstGeom prst="roundRect">
            <a:avLst>
              <a:gd name="adj" fmla="val 5764"/>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CaixaDeTexto 30">
            <a:extLst>
              <a:ext uri="{FF2B5EF4-FFF2-40B4-BE49-F238E27FC236}">
                <a16:creationId xmlns:a16="http://schemas.microsoft.com/office/drawing/2014/main" id="{4E920717-7A51-E2F7-4AF4-0A617CA4787C}"/>
              </a:ext>
            </a:extLst>
          </p:cNvPr>
          <p:cNvSpPr txBox="1"/>
          <p:nvPr/>
        </p:nvSpPr>
        <p:spPr>
          <a:xfrm>
            <a:off x="6094437" y="1680466"/>
            <a:ext cx="4075671" cy="4159087"/>
          </a:xfrm>
          <a:prstGeom prst="rect">
            <a:avLst/>
          </a:prstGeom>
          <a:noFill/>
        </p:spPr>
        <p:txBody>
          <a:bodyPr wrap="square" rtlCol="0">
            <a:spAutoFit/>
          </a:bodyPr>
          <a:lstStyle>
            <a:defPPr>
              <a:defRPr lang="pt-BR"/>
            </a:defPPr>
            <a:lvl1pPr indent="0" algn="ctr">
              <a:lnSpc>
                <a:spcPct val="150000"/>
              </a:lnSpc>
              <a:spcBef>
                <a:spcPts val="1000"/>
              </a:spcBef>
              <a:buFont typeface="Arial" panose="020B0604020202020204" pitchFamily="34" charset="0"/>
              <a:buNone/>
              <a:defRPr sz="1400" b="1">
                <a:solidFill>
                  <a:schemeClr val="accent4"/>
                </a:solidFill>
                <a:latin typeface="Montserrat" pitchFamily="2" charset="77"/>
              </a:defRPr>
            </a:lvl1pPr>
            <a:lvl2pPr marL="685800" lvl="1" indent="-228600">
              <a:lnSpc>
                <a:spcPct val="90000"/>
              </a:lnSpc>
              <a:spcBef>
                <a:spcPts val="500"/>
              </a:spcBef>
              <a:buFont typeface="Arial" panose="020B0604020202020204" pitchFamily="34" charset="0"/>
              <a:buChar char="•"/>
              <a:defRPr sz="1400">
                <a:solidFill>
                  <a:schemeClr val="tx1">
                    <a:lumMod val="75000"/>
                    <a:lumOff val="25000"/>
                  </a:schemeClr>
                </a:solidFill>
                <a:latin typeface="Montserrat" pitchFamily="2" charset="77"/>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pt-BR" sz="1400" b="1" i="0" u="none" strike="noStrike" kern="1200" cap="none" spc="0" normalizeH="0" baseline="0" noProof="0" dirty="0">
                <a:ln>
                  <a:noFill/>
                </a:ln>
                <a:solidFill>
                  <a:srgbClr val="FFC000"/>
                </a:solidFill>
                <a:effectLst/>
                <a:uLnTx/>
                <a:uFillTx/>
                <a:latin typeface="Montserrat" pitchFamily="2" charset="77"/>
                <a:ea typeface="+mn-ea"/>
                <a:cs typeface="+mn-cs"/>
              </a:rPr>
              <a:t>Cada padrão de certificação tem suas regras, mas as etapas costumam ser similares:</a:t>
            </a:r>
          </a:p>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pt-BR" sz="1400" b="1" i="0" u="none" strike="noStrike" kern="1200" cap="none" spc="0" normalizeH="0" baseline="0" noProof="0" dirty="0">
              <a:ln>
                <a:noFill/>
              </a:ln>
              <a:solidFill>
                <a:srgbClr val="FFC000"/>
              </a:solidFill>
              <a:effectLst/>
              <a:uLnTx/>
              <a:uFillTx/>
              <a:latin typeface="Montserrat" pitchFamily="2" charset="77"/>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Project Design </a:t>
            </a: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Document</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(PDD)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Relatório de validação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Relatório de monitoramento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Relatório de verificação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Emissão dos créditos: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número de série único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Se forem usados para compensação de gases de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efeito estufa efetivamente, são “aposentados” e saem de circulação.</a:t>
            </a:r>
          </a:p>
        </p:txBody>
      </p:sp>
    </p:spTree>
    <p:extLst>
      <p:ext uri="{BB962C8B-B14F-4D97-AF65-F5344CB8AC3E}">
        <p14:creationId xmlns:p14="http://schemas.microsoft.com/office/powerpoint/2010/main" val="1753905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483F515F-4D6B-1B4F-5683-316749EEC71B}"/>
              </a:ext>
            </a:extLst>
          </p:cNvPr>
          <p:cNvSpPr/>
          <p:nvPr/>
        </p:nvSpPr>
        <p:spPr>
          <a:xfrm>
            <a:off x="8564161" y="4279671"/>
            <a:ext cx="3441158" cy="1545266"/>
          </a:xfrm>
          <a:prstGeom prst="roundRect">
            <a:avLst>
              <a:gd name="adj" fmla="val 4282"/>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ítulo 1">
            <a:extLst>
              <a:ext uri="{FF2B5EF4-FFF2-40B4-BE49-F238E27FC236}">
                <a16:creationId xmlns:a16="http://schemas.microsoft.com/office/drawing/2014/main" id="{E8A4535B-C1B4-647D-2AE9-C43A19B6B171}"/>
              </a:ext>
            </a:extLst>
          </p:cNvPr>
          <p:cNvSpPr txBox="1">
            <a:spLocks/>
          </p:cNvSpPr>
          <p:nvPr/>
        </p:nvSpPr>
        <p:spPr>
          <a:xfrm>
            <a:off x="392939" y="450011"/>
            <a:ext cx="8208000" cy="432000"/>
          </a:xfrm>
          <a:prstGeom prst="rect">
            <a:avLst/>
          </a:prstGeom>
        </p:spPr>
        <p:txBody>
          <a:bodyPr>
            <a:noAutofit/>
          </a:bodyPr>
          <a:lstStyle>
            <a:defPPr>
              <a:defRPr lang="pt-BR"/>
            </a:defPPr>
            <a:lvl1pPr>
              <a:lnSpc>
                <a:spcPct val="100000"/>
              </a:lnSpc>
              <a:spcBef>
                <a:spcPct val="0"/>
              </a:spcBef>
              <a:buNone/>
              <a:defRPr sz="2800" b="1">
                <a:solidFill>
                  <a:srgbClr val="5C3183"/>
                </a:solidFill>
                <a:latin typeface="Montserrat ExtraBold" pitchFamily="2" charset="77"/>
                <a:ea typeface="Open Sans Extrabold" panose="020B0906030804020204" pitchFamily="34" charset="0"/>
                <a:cs typeface="Open Sans Extrabold" panose="020B09060308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2800" b="1" i="0" u="none" strike="noStrike" kern="1200" cap="none" spc="0" normalizeH="0" baseline="0" noProof="0" dirty="0">
                <a:ln>
                  <a:noFill/>
                </a:ln>
                <a:solidFill>
                  <a:srgbClr val="5C3183"/>
                </a:solidFill>
                <a:effectLst/>
                <a:uLnTx/>
                <a:uFillTx/>
                <a:latin typeface="Montserrat ExtraBold" pitchFamily="2" charset="77"/>
                <a:ea typeface="Open Sans Extrabold" panose="020B0906030804020204" pitchFamily="34" charset="0"/>
                <a:cs typeface="Open Sans Extrabold" panose="020B0906030804020204" pitchFamily="34" charset="0"/>
              </a:rPr>
              <a:t>Como calcular?</a:t>
            </a:r>
          </a:p>
        </p:txBody>
      </p:sp>
      <p:sp>
        <p:nvSpPr>
          <p:cNvPr id="4" name="CaixaDeTexto 3">
            <a:extLst>
              <a:ext uri="{FF2B5EF4-FFF2-40B4-BE49-F238E27FC236}">
                <a16:creationId xmlns:a16="http://schemas.microsoft.com/office/drawing/2014/main" id="{726C855B-0189-8D5B-1961-D2BC244E4DB6}"/>
              </a:ext>
            </a:extLst>
          </p:cNvPr>
          <p:cNvSpPr txBox="1"/>
          <p:nvPr/>
        </p:nvSpPr>
        <p:spPr>
          <a:xfrm>
            <a:off x="809145" y="1033063"/>
            <a:ext cx="9595654" cy="1153649"/>
          </a:xfrm>
          <a:prstGeom prst="rect">
            <a:avLst/>
          </a:prstGeom>
          <a:noFill/>
        </p:spPr>
        <p:txBody>
          <a:bodyPr wrap="square" rtlCol="0">
            <a:spAutoFit/>
          </a:bodyPr>
          <a:lstStyle>
            <a:defPPr>
              <a:defRPr lang="pt-BR"/>
            </a:defPPr>
            <a:lvl1pPr indent="0">
              <a:lnSpc>
                <a:spcPct val="150000"/>
              </a:lnSpc>
              <a:spcBef>
                <a:spcPts val="1000"/>
              </a:spcBef>
              <a:buFont typeface="Arial" panose="020B0604020202020204" pitchFamily="34" charset="0"/>
              <a:buNone/>
              <a:defRPr sz="14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Para o cálculo é preciso conhecer o Potencial de Dano Global (Global </a:t>
            </a: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Warming</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a:t>
            </a:r>
            <a:r>
              <a:rPr kumimoji="0" lang="pt-BR" sz="1400" b="0" i="0" u="none" strike="noStrike" kern="1200" cap="none" spc="0" normalizeH="0" baseline="0" noProof="0" dirty="0" err="1">
                <a:ln>
                  <a:noFill/>
                </a:ln>
                <a:solidFill>
                  <a:prstClr val="black">
                    <a:lumMod val="75000"/>
                    <a:lumOff val="25000"/>
                  </a:prstClr>
                </a:solidFill>
                <a:effectLst/>
                <a:uLnTx/>
                <a:uFillTx/>
                <a:latin typeface="Montserrat" pitchFamily="2" charset="77"/>
                <a:ea typeface="+mn-ea"/>
                <a:cs typeface="+mn-cs"/>
              </a:rPr>
              <a:t>Potential</a:t>
            </a: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 – GWP). </a:t>
            </a: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4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Esse resultado é baseado na sua capacidade de absorver calor e em sua meia-vida, estipulando normalmente um período de 100 anos.</a:t>
            </a:r>
          </a:p>
        </p:txBody>
      </p:sp>
      <p:sp>
        <p:nvSpPr>
          <p:cNvPr id="5" name="CaixaDeTexto 4">
            <a:extLst>
              <a:ext uri="{FF2B5EF4-FFF2-40B4-BE49-F238E27FC236}">
                <a16:creationId xmlns:a16="http://schemas.microsoft.com/office/drawing/2014/main" id="{21B675DF-1CFC-390A-848C-9E484838B2D6}"/>
              </a:ext>
            </a:extLst>
          </p:cNvPr>
          <p:cNvSpPr txBox="1"/>
          <p:nvPr/>
        </p:nvSpPr>
        <p:spPr>
          <a:xfrm>
            <a:off x="2770479" y="2258752"/>
            <a:ext cx="5677982" cy="769584"/>
          </a:xfrm>
          <a:prstGeom prst="rect">
            <a:avLst/>
          </a:prstGeom>
          <a:solidFill>
            <a:srgbClr val="F7F7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pt-BR"/>
            </a:defPPr>
            <a:lvl1pPr algn="ctr">
              <a:lnSpc>
                <a:spcPct val="150000"/>
              </a:lnSpc>
              <a:spcBef>
                <a:spcPts val="1000"/>
              </a:spcBef>
              <a:defRPr sz="2000" b="1">
                <a:solidFill>
                  <a:schemeClr val="accent4"/>
                </a:solidFill>
                <a:latin typeface="Montserra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50000"/>
              </a:lnSpc>
              <a:spcBef>
                <a:spcPts val="1000"/>
              </a:spcBef>
              <a:spcAft>
                <a:spcPts val="0"/>
              </a:spcAft>
              <a:buClrTx/>
              <a:buSzTx/>
              <a:buFontTx/>
              <a:buNone/>
              <a:tabLst/>
              <a:defRPr/>
            </a:pPr>
            <a:r>
              <a:rPr kumimoji="0" lang="pt-BR" sz="1200" b="1" i="0" u="none" strike="noStrike" kern="1200" cap="none" spc="0" normalizeH="0" baseline="0" noProof="0" dirty="0">
                <a:ln>
                  <a:noFill/>
                </a:ln>
                <a:solidFill>
                  <a:srgbClr val="FFC000"/>
                </a:solidFill>
                <a:effectLst/>
                <a:uLnTx/>
                <a:uFillTx/>
                <a:latin typeface="Montserrat" pitchFamily="2" charset="77"/>
                <a:ea typeface="+mn-ea"/>
                <a:cs typeface="+mn-cs"/>
              </a:rPr>
              <a:t>Veja a tabela abaixo que exemplifica o índice de GWP de CO2 e Metano</a:t>
            </a:r>
          </a:p>
        </p:txBody>
      </p:sp>
      <p:sp>
        <p:nvSpPr>
          <p:cNvPr id="6" name="CaixaDeTexto 5">
            <a:extLst>
              <a:ext uri="{FF2B5EF4-FFF2-40B4-BE49-F238E27FC236}">
                <a16:creationId xmlns:a16="http://schemas.microsoft.com/office/drawing/2014/main" id="{D73386E4-76BE-3407-3C0E-ECBAD84D9ECA}"/>
              </a:ext>
            </a:extLst>
          </p:cNvPr>
          <p:cNvSpPr txBox="1"/>
          <p:nvPr/>
        </p:nvSpPr>
        <p:spPr>
          <a:xfrm>
            <a:off x="594443" y="4086406"/>
            <a:ext cx="5121753" cy="1836015"/>
          </a:xfrm>
          <a:prstGeom prst="rect">
            <a:avLst/>
          </a:prstGeom>
          <a:noFill/>
        </p:spPr>
        <p:txBody>
          <a:bodyPr wrap="square" rtlCol="0">
            <a:spAutoFit/>
          </a:bodyPr>
          <a:lstStyle>
            <a:defPPr>
              <a:defRPr lang="pt-BR"/>
            </a:defPPr>
            <a:lvl1pPr marL="285750" indent="-285750">
              <a:lnSpc>
                <a:spcPct val="150000"/>
              </a:lnSpc>
              <a:spcBef>
                <a:spcPts val="1000"/>
              </a:spcBef>
              <a:buFont typeface="Wingdings" panose="05000000000000000000" pitchFamily="2" charset="2"/>
              <a:buChar char="§"/>
              <a:defRPr sz="1400">
                <a:solidFill>
                  <a:schemeClr val="tx1">
                    <a:lumMod val="75000"/>
                    <a:lumOff val="25000"/>
                  </a:schemeClr>
                </a:solidFill>
                <a:latin typeface="Montserrat" pitchFamily="2" charset="77"/>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Exemplo:</a:t>
            </a: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O metano (CH4) tem um potencial de dano 28 vezes maior que o CO2, ou seja, ao emitir 1kg de metano tem-se o mesmo efeito que emitir 28 kg de CO2. </a:t>
            </a: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1 kg de CO2 vale 0,2727 kg de carbono equivalente.</a:t>
            </a:r>
          </a:p>
          <a:p>
            <a:pPr marL="285750" marR="0" lvl="0" indent="-285750" algn="l" defTabSz="914400" rtl="0" eaLnBrk="1" fontAlgn="auto" latinLnBrk="0" hangingPunct="1">
              <a:lnSpc>
                <a:spcPct val="150000"/>
              </a:lnSpc>
              <a:spcBef>
                <a:spcPts val="1000"/>
              </a:spcBef>
              <a:spcAft>
                <a:spcPts val="0"/>
              </a:spcAft>
              <a:buClrTx/>
              <a:buSzTx/>
              <a:buFont typeface="Wingdings" panose="05000000000000000000" pitchFamily="2" charset="2"/>
              <a:buChar char="§"/>
              <a:tabLst/>
              <a:defRPr/>
            </a:pPr>
            <a:r>
              <a:rPr kumimoji="0" lang="pt-BR" sz="100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mn-cs"/>
              </a:rPr>
              <a:t>Por isso:</a:t>
            </a:r>
          </a:p>
        </p:txBody>
      </p:sp>
      <p:sp>
        <p:nvSpPr>
          <p:cNvPr id="7" name="CaixaDeTexto 6">
            <a:extLst>
              <a:ext uri="{FF2B5EF4-FFF2-40B4-BE49-F238E27FC236}">
                <a16:creationId xmlns:a16="http://schemas.microsoft.com/office/drawing/2014/main" id="{C14AD5A8-1909-0EF9-2F3B-AC1E6D5CA374}"/>
              </a:ext>
            </a:extLst>
          </p:cNvPr>
          <p:cNvSpPr txBox="1"/>
          <p:nvPr/>
        </p:nvSpPr>
        <p:spPr>
          <a:xfrm>
            <a:off x="8644330" y="4382034"/>
            <a:ext cx="332005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0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 partir desses dados podemos ilustrar uma venda.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0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 </a:t>
            </a:r>
            <a:r>
              <a:rPr kumimoji="0" lang="pt-BR" sz="1200" b="0" i="0" u="none" strike="noStrike" kern="1200" cap="none" spc="0" normalizeH="0" baseline="0" noProof="0" dirty="0" err="1">
                <a:ln>
                  <a:noFill/>
                </a:ln>
                <a:solidFill>
                  <a:prstClr val="white"/>
                </a:solidFill>
                <a:effectLst/>
                <a:uLnTx/>
                <a:uFillTx/>
                <a:latin typeface="Montserrat" panose="00000500000000000000" pitchFamily="2" charset="0"/>
                <a:ea typeface="+mn-ea"/>
                <a:cs typeface="+mn-cs"/>
              </a:rPr>
              <a:t>ton</a:t>
            </a:r>
            <a:r>
              <a:rPr kumimoji="0" lang="pt-BR"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CO2e = U$10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1 </a:t>
            </a:r>
            <a:r>
              <a:rPr kumimoji="0" lang="pt-BR" sz="1200" b="0" i="0" u="none" strike="noStrike" kern="1200" cap="none" spc="0" normalizeH="0" baseline="0" noProof="0" dirty="0" err="1">
                <a:ln>
                  <a:noFill/>
                </a:ln>
                <a:solidFill>
                  <a:prstClr val="white"/>
                </a:solidFill>
                <a:effectLst/>
                <a:uLnTx/>
                <a:uFillTx/>
                <a:latin typeface="Montserrat" panose="00000500000000000000" pitchFamily="2" charset="0"/>
                <a:ea typeface="+mn-ea"/>
                <a:cs typeface="+mn-cs"/>
              </a:rPr>
              <a:t>ton</a:t>
            </a:r>
            <a:r>
              <a:rPr kumimoji="0" lang="pt-BR"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 CO2e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kumimoji="0" lang="pt-BR"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U$ 2,73 CO2e </a:t>
            </a:r>
          </a:p>
          <a:p>
            <a:pPr marL="285750" marR="0" lvl="0" indent="-285750" algn="l" defTabSz="914400" rtl="0" eaLnBrk="1" fontAlgn="auto" latinLnBrk="0" hangingPunct="1">
              <a:lnSpc>
                <a:spcPct val="100000"/>
              </a:lnSpc>
              <a:spcBef>
                <a:spcPts val="0"/>
              </a:spcBef>
              <a:spcAft>
                <a:spcPts val="0"/>
              </a:spcAft>
              <a:buClrTx/>
              <a:buSzTx/>
              <a:buFontTx/>
              <a:buAutoNum type="romanLcParenBoth"/>
              <a:tabLst/>
              <a:defRPr/>
            </a:pPr>
            <a:r>
              <a:rPr kumimoji="0" lang="pt-BR" sz="12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U$ 76,30 metano</a:t>
            </a:r>
          </a:p>
        </p:txBody>
      </p:sp>
      <p:graphicFrame>
        <p:nvGraphicFramePr>
          <p:cNvPr id="8" name="Tabela 7">
            <a:extLst>
              <a:ext uri="{FF2B5EF4-FFF2-40B4-BE49-F238E27FC236}">
                <a16:creationId xmlns:a16="http://schemas.microsoft.com/office/drawing/2014/main" id="{BC4FC04F-FFC0-F00F-E26A-574310E87E1D}"/>
              </a:ext>
            </a:extLst>
          </p:cNvPr>
          <p:cNvGraphicFramePr>
            <a:graphicFrameLocks noGrp="1"/>
          </p:cNvGraphicFramePr>
          <p:nvPr/>
        </p:nvGraphicFramePr>
        <p:xfrm>
          <a:off x="3387165" y="3103527"/>
          <a:ext cx="4439614" cy="1028700"/>
        </p:xfrm>
        <a:graphic>
          <a:graphicData uri="http://schemas.openxmlformats.org/drawingml/2006/table">
            <a:tbl>
              <a:tblPr firstRow="1" bandRow="1">
                <a:tableStyleId>{5C22544A-7EE6-4342-B048-85BDC9FD1C3A}</a:tableStyleId>
              </a:tblPr>
              <a:tblGrid>
                <a:gridCol w="2874570">
                  <a:extLst>
                    <a:ext uri="{9D8B030D-6E8A-4147-A177-3AD203B41FA5}">
                      <a16:colId xmlns:a16="http://schemas.microsoft.com/office/drawing/2014/main" val="732366344"/>
                    </a:ext>
                  </a:extLst>
                </a:gridCol>
                <a:gridCol w="1565044">
                  <a:extLst>
                    <a:ext uri="{9D8B030D-6E8A-4147-A177-3AD203B41FA5}">
                      <a16:colId xmlns:a16="http://schemas.microsoft.com/office/drawing/2014/main" val="2223345302"/>
                    </a:ext>
                  </a:extLst>
                </a:gridCol>
              </a:tblGrid>
              <a:tr h="246731">
                <a:tc>
                  <a:txBody>
                    <a:bodyPr/>
                    <a:lstStyle/>
                    <a:p>
                      <a:pPr algn="l"/>
                      <a:r>
                        <a:rPr lang="pt-BR" sz="1200" dirty="0">
                          <a:solidFill>
                            <a:schemeClr val="accent4"/>
                          </a:solidFill>
                          <a:latin typeface="Montserrat" panose="00000500000000000000" pitchFamily="2" charset="0"/>
                        </a:rPr>
                        <a:t>Gás</a:t>
                      </a:r>
                    </a:p>
                  </a:txBody>
                  <a:tcPr>
                    <a:lnB w="19050" cap="flat" cmpd="sng" algn="ctr">
                      <a:solidFill>
                        <a:schemeClr val="accent4"/>
                      </a:solidFill>
                      <a:prstDash val="solid"/>
                      <a:round/>
                      <a:headEnd type="none" w="med" len="med"/>
                      <a:tailEnd type="none" w="med" len="med"/>
                    </a:lnB>
                    <a:noFill/>
                  </a:tcPr>
                </a:tc>
                <a:tc>
                  <a:txBody>
                    <a:bodyPr/>
                    <a:lstStyle/>
                    <a:p>
                      <a:pPr algn="r"/>
                      <a:r>
                        <a:rPr lang="pt-BR" sz="1200" dirty="0">
                          <a:solidFill>
                            <a:schemeClr val="accent4"/>
                          </a:solidFill>
                          <a:latin typeface="Montserrat" panose="00000500000000000000" pitchFamily="2" charset="0"/>
                        </a:rPr>
                        <a:t>GWP</a:t>
                      </a:r>
                    </a:p>
                  </a:txBody>
                  <a:tcPr>
                    <a:lnB w="190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605573119"/>
                  </a:ext>
                </a:extLst>
              </a:tr>
              <a:tr h="246731">
                <a:tc>
                  <a:txBody>
                    <a:bodyPr/>
                    <a:lstStyle/>
                    <a:p>
                      <a:pPr algn="l"/>
                      <a:r>
                        <a:rPr lang="pt-BR" sz="1050" dirty="0">
                          <a:latin typeface="Montserrat" panose="00000500000000000000" pitchFamily="2" charset="0"/>
                        </a:rPr>
                        <a:t>Dióxido de carbono (CO2)</a:t>
                      </a:r>
                    </a:p>
                  </a:txBody>
                  <a:tcPr>
                    <a:lnT w="19050" cap="flat" cmpd="sng" algn="ctr">
                      <a:solidFill>
                        <a:schemeClr val="accent4"/>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r"/>
                      <a:r>
                        <a:rPr lang="pt-BR" sz="1050" dirty="0">
                          <a:latin typeface="Montserrat" panose="00000500000000000000" pitchFamily="2" charset="0"/>
                        </a:rPr>
                        <a:t>1</a:t>
                      </a:r>
                    </a:p>
                  </a:txBody>
                  <a:tcPr>
                    <a:lnT w="19050" cap="flat" cmpd="sng" algn="ctr">
                      <a:solidFill>
                        <a:schemeClr val="accent4"/>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1122415654"/>
                  </a:ext>
                </a:extLst>
              </a:tr>
              <a:tr h="246731">
                <a:tc>
                  <a:txBody>
                    <a:bodyPr/>
                    <a:lstStyle/>
                    <a:p>
                      <a:pPr algn="l"/>
                      <a:r>
                        <a:rPr lang="pt-BR" sz="1050" dirty="0">
                          <a:latin typeface="Montserrat" panose="00000500000000000000" pitchFamily="2" charset="0"/>
                        </a:rPr>
                        <a:t>Metano (CH4)</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r"/>
                      <a:r>
                        <a:rPr lang="pt-BR" sz="1050" dirty="0">
                          <a:latin typeface="Montserrat" panose="00000500000000000000" pitchFamily="2" charset="0"/>
                        </a:rPr>
                        <a:t>28</a:t>
                      </a:r>
                    </a:p>
                  </a:txBody>
                  <a:tcP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3739346955"/>
                  </a:ext>
                </a:extLst>
              </a:tr>
              <a:tr h="246731">
                <a:tc>
                  <a:txBody>
                    <a:bodyPr/>
                    <a:lstStyle/>
                    <a:p>
                      <a:pPr algn="l"/>
                      <a:r>
                        <a:rPr lang="pt-BR" sz="1050" dirty="0">
                          <a:latin typeface="Montserrat" panose="00000500000000000000" pitchFamily="2" charset="0"/>
                        </a:rPr>
                        <a:t>Óxido nitroso (N20)</a:t>
                      </a:r>
                    </a:p>
                  </a:txBody>
                  <a:tcPr>
                    <a:lnT w="12700" cap="flat" cmpd="sng" algn="ctr">
                      <a:solidFill>
                        <a:schemeClr val="bg1">
                          <a:lumMod val="95000"/>
                        </a:schemeClr>
                      </a:solidFill>
                      <a:prstDash val="solid"/>
                      <a:round/>
                      <a:headEnd type="none" w="med" len="med"/>
                      <a:tailEnd type="none" w="med" len="med"/>
                    </a:lnT>
                    <a:lnB w="19050" cap="flat" cmpd="sng" algn="ctr">
                      <a:solidFill>
                        <a:schemeClr val="accent4"/>
                      </a:solidFill>
                      <a:prstDash val="solid"/>
                      <a:round/>
                      <a:headEnd type="none" w="med" len="med"/>
                      <a:tailEnd type="none" w="med" len="med"/>
                    </a:lnB>
                    <a:noFill/>
                  </a:tcPr>
                </a:tc>
                <a:tc>
                  <a:txBody>
                    <a:bodyPr/>
                    <a:lstStyle/>
                    <a:p>
                      <a:pPr algn="r"/>
                      <a:r>
                        <a:rPr lang="pt-BR" sz="1050" dirty="0">
                          <a:latin typeface="Montserrat" panose="00000500000000000000" pitchFamily="2" charset="0"/>
                        </a:rPr>
                        <a:t>265</a:t>
                      </a:r>
                    </a:p>
                  </a:txBody>
                  <a:tcPr>
                    <a:lnT w="12700" cap="flat" cmpd="sng" algn="ctr">
                      <a:solidFill>
                        <a:schemeClr val="bg1">
                          <a:lumMod val="95000"/>
                        </a:schemeClr>
                      </a:solidFill>
                      <a:prstDash val="solid"/>
                      <a:round/>
                      <a:headEnd type="none" w="med" len="med"/>
                      <a:tailEnd type="none" w="med" len="med"/>
                    </a:lnT>
                    <a:lnB w="1905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403479389"/>
                  </a:ext>
                </a:extLst>
              </a:tr>
            </a:tbl>
          </a:graphicData>
        </a:graphic>
      </p:graphicFrame>
      <p:graphicFrame>
        <p:nvGraphicFramePr>
          <p:cNvPr id="9" name="Tabela 9">
            <a:extLst>
              <a:ext uri="{FF2B5EF4-FFF2-40B4-BE49-F238E27FC236}">
                <a16:creationId xmlns:a16="http://schemas.microsoft.com/office/drawing/2014/main" id="{3C219744-A7C5-0818-07CE-74DFC6D40722}"/>
              </a:ext>
            </a:extLst>
          </p:cNvPr>
          <p:cNvGraphicFramePr>
            <a:graphicFrameLocks noGrp="1"/>
          </p:cNvGraphicFramePr>
          <p:nvPr/>
        </p:nvGraphicFramePr>
        <p:xfrm>
          <a:off x="3387165" y="5644408"/>
          <a:ext cx="4534784" cy="775026"/>
        </p:xfrm>
        <a:graphic>
          <a:graphicData uri="http://schemas.openxmlformats.org/drawingml/2006/table">
            <a:tbl>
              <a:tblPr firstRow="1" bandRow="1">
                <a:tableStyleId>{93296810-A885-4BE3-A3E7-6D5BEEA58F35}</a:tableStyleId>
              </a:tblPr>
              <a:tblGrid>
                <a:gridCol w="2297170">
                  <a:extLst>
                    <a:ext uri="{9D8B030D-6E8A-4147-A177-3AD203B41FA5}">
                      <a16:colId xmlns:a16="http://schemas.microsoft.com/office/drawing/2014/main" val="3665644422"/>
                    </a:ext>
                  </a:extLst>
                </a:gridCol>
                <a:gridCol w="2237614">
                  <a:extLst>
                    <a:ext uri="{9D8B030D-6E8A-4147-A177-3AD203B41FA5}">
                      <a16:colId xmlns:a16="http://schemas.microsoft.com/office/drawing/2014/main" val="3746104409"/>
                    </a:ext>
                  </a:extLst>
                </a:gridCol>
              </a:tblGrid>
              <a:tr h="258342">
                <a:tc>
                  <a:txBody>
                    <a:bodyPr/>
                    <a:lstStyle/>
                    <a:p>
                      <a:pPr marL="0" algn="l" defTabSz="457200" rtl="0" eaLnBrk="1" latinLnBrk="0" hangingPunct="1"/>
                      <a:r>
                        <a:rPr lang="pt-BR" sz="1050" kern="1200" dirty="0">
                          <a:solidFill>
                            <a:schemeClr val="accent4"/>
                          </a:solidFill>
                          <a:latin typeface="Montserrat" panose="00000500000000000000" pitchFamily="2" charset="0"/>
                          <a:ea typeface="+mn-ea"/>
                          <a:cs typeface="+mn-cs"/>
                        </a:rPr>
                        <a:t>Gás</a:t>
                      </a:r>
                    </a:p>
                  </a:txBody>
                  <a:tcPr anchor="ctr">
                    <a:lnB w="12700" cap="flat" cmpd="sng" algn="ctr">
                      <a:solidFill>
                        <a:schemeClr val="accent4"/>
                      </a:solidFill>
                      <a:prstDash val="solid"/>
                      <a:round/>
                      <a:headEnd type="none" w="med" len="med"/>
                      <a:tailEnd type="none" w="med" len="med"/>
                    </a:lnB>
                    <a:noFill/>
                  </a:tcPr>
                </a:tc>
                <a:tc>
                  <a:txBody>
                    <a:bodyPr/>
                    <a:lstStyle/>
                    <a:p>
                      <a:pPr marL="0" algn="r" defTabSz="457200" rtl="0" eaLnBrk="1" latinLnBrk="0" hangingPunct="1"/>
                      <a:r>
                        <a:rPr lang="pt-BR" sz="1050" kern="1200" dirty="0">
                          <a:solidFill>
                            <a:schemeClr val="accent4"/>
                          </a:solidFill>
                          <a:latin typeface="Montserrat" panose="00000500000000000000" pitchFamily="2" charset="0"/>
                          <a:ea typeface="+mn-ea"/>
                          <a:cs typeface="+mn-cs"/>
                        </a:rPr>
                        <a:t>Carbono equivalente</a:t>
                      </a:r>
                    </a:p>
                  </a:txBody>
                  <a:tcPr anchor="ctr">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768946631"/>
                  </a:ext>
                </a:extLst>
              </a:tr>
              <a:tr h="258342">
                <a:tc>
                  <a:txBody>
                    <a:bodyPr/>
                    <a:lstStyle/>
                    <a:p>
                      <a:pPr marL="0" algn="l" defTabSz="457200" rtl="0" eaLnBrk="1" latinLnBrk="0" hangingPunct="1"/>
                      <a:r>
                        <a:rPr lang="pt-BR" sz="1050" kern="1200" dirty="0">
                          <a:solidFill>
                            <a:schemeClr val="dk1"/>
                          </a:solidFill>
                          <a:latin typeface="Montserrat" panose="00000500000000000000" pitchFamily="2" charset="0"/>
                          <a:ea typeface="+mn-ea"/>
                          <a:cs typeface="+mn-cs"/>
                        </a:rPr>
                        <a:t>Dióxido de carbono</a:t>
                      </a:r>
                    </a:p>
                  </a:txBody>
                  <a:tcPr anchor="ctr">
                    <a:lnT w="12700" cap="flat" cmpd="sng" algn="ctr">
                      <a:solidFill>
                        <a:schemeClr val="accent4"/>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0" algn="r" defTabSz="457200" rtl="0" eaLnBrk="1" latinLnBrk="0" hangingPunct="1"/>
                      <a:r>
                        <a:rPr lang="pt-BR" sz="1050" kern="1200" dirty="0">
                          <a:solidFill>
                            <a:schemeClr val="dk1"/>
                          </a:solidFill>
                          <a:latin typeface="Montserrat" panose="00000500000000000000" pitchFamily="2" charset="0"/>
                          <a:ea typeface="+mn-ea"/>
                          <a:cs typeface="+mn-cs"/>
                        </a:rPr>
                        <a:t>1 x 0,273 = 0,273</a:t>
                      </a:r>
                    </a:p>
                  </a:txBody>
                  <a:tcPr anchor="ctr">
                    <a:lnT w="12700" cap="flat" cmpd="sng" algn="ctr">
                      <a:solidFill>
                        <a:schemeClr val="accent4"/>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extLst>
                  <a:ext uri="{0D108BD9-81ED-4DB2-BD59-A6C34878D82A}">
                    <a16:rowId xmlns:a16="http://schemas.microsoft.com/office/drawing/2014/main" val="3942449505"/>
                  </a:ext>
                </a:extLst>
              </a:tr>
              <a:tr h="258342">
                <a:tc>
                  <a:txBody>
                    <a:bodyPr/>
                    <a:lstStyle/>
                    <a:p>
                      <a:pPr marL="0" algn="l" defTabSz="457200" rtl="0" eaLnBrk="1" latinLnBrk="0" hangingPunct="1"/>
                      <a:r>
                        <a:rPr lang="pt-BR" sz="1050" kern="1200" dirty="0">
                          <a:solidFill>
                            <a:schemeClr val="dk1"/>
                          </a:solidFill>
                          <a:latin typeface="Montserrat" panose="00000500000000000000" pitchFamily="2" charset="0"/>
                          <a:ea typeface="+mn-ea"/>
                          <a:cs typeface="+mn-cs"/>
                        </a:rPr>
                        <a:t>Metano</a:t>
                      </a: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tc>
                  <a:txBody>
                    <a:bodyPr/>
                    <a:lstStyle/>
                    <a:p>
                      <a:pPr marL="0" algn="r" defTabSz="457200" rtl="0" eaLnBrk="1" latinLnBrk="0" hangingPunct="1"/>
                      <a:r>
                        <a:rPr lang="pt-BR" sz="1050" kern="1200" dirty="0">
                          <a:solidFill>
                            <a:schemeClr val="dk1"/>
                          </a:solidFill>
                          <a:latin typeface="Montserrat" panose="00000500000000000000" pitchFamily="2" charset="0"/>
                          <a:ea typeface="+mn-ea"/>
                          <a:cs typeface="+mn-cs"/>
                        </a:rPr>
                        <a:t>28 x 0,273 = 7,63</a:t>
                      </a:r>
                    </a:p>
                  </a:txBody>
                  <a:tcPr anchor="ctr">
                    <a:lnT w="12700" cap="flat" cmpd="sng" algn="ctr">
                      <a:solidFill>
                        <a:schemeClr val="bg1">
                          <a:lumMod val="95000"/>
                        </a:schemeClr>
                      </a:solidFill>
                      <a:prstDash val="solid"/>
                      <a:round/>
                      <a:headEnd type="none" w="med" len="med"/>
                      <a:tailEnd type="none" w="med" len="med"/>
                    </a:lnT>
                    <a:lnB w="12700"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3278888492"/>
                  </a:ext>
                </a:extLst>
              </a:tr>
            </a:tbl>
          </a:graphicData>
        </a:graphic>
      </p:graphicFrame>
    </p:spTree>
    <p:extLst>
      <p:ext uri="{BB962C8B-B14F-4D97-AF65-F5344CB8AC3E}">
        <p14:creationId xmlns:p14="http://schemas.microsoft.com/office/powerpoint/2010/main" val="3144227261"/>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A535A664ED9064395B62D91E881DB1D" ma:contentTypeVersion="16" ma:contentTypeDescription="Crie um novo documento." ma:contentTypeScope="" ma:versionID="a59fb4ad09d686bf29436cc44ffcd22f">
  <xsd:schema xmlns:xsd="http://www.w3.org/2001/XMLSchema" xmlns:xs="http://www.w3.org/2001/XMLSchema" xmlns:p="http://schemas.microsoft.com/office/2006/metadata/properties" xmlns:ns2="db073b95-b6fc-494e-bf0d-581a7160f43f" xmlns:ns3="33782a77-8619-41a9-8aad-6eabc288c09f" targetNamespace="http://schemas.microsoft.com/office/2006/metadata/properties" ma:root="true" ma:fieldsID="4246b72b869c6e27eae59839df2f707a" ns2:_="" ns3:_="">
    <xsd:import namespace="db073b95-b6fc-494e-bf0d-581a7160f43f"/>
    <xsd:import namespace="33782a77-8619-41a9-8aad-6eabc288c09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073b95-b6fc-494e-bf0d-581a7160f4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d90e9308-31d9-4ab1-941d-2ce607168d0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782a77-8619-41a9-8aad-6eabc288c09f" elementFormDefault="qualified">
    <xsd:import namespace="http://schemas.microsoft.com/office/2006/documentManagement/types"/>
    <xsd:import namespace="http://schemas.microsoft.com/office/infopath/2007/PartnerControls"/>
    <xsd:element name="SharedWithUsers" ma:index="13"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9a5205fe-d7e0-4421-b77f-9c1e40018458}" ma:internalName="TaxCatchAll" ma:showField="CatchAllData" ma:web="33782a77-8619-41a9-8aad-6eabc288c0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3782a77-8619-41a9-8aad-6eabc288c09f" xsi:nil="true"/>
    <lcf76f155ced4ddcb4097134ff3c332f xmlns="db073b95-b6fc-494e-bf0d-581a7160f43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61FCB1-1766-497F-9D20-59D602A05277}"/>
</file>

<file path=customXml/itemProps2.xml><?xml version="1.0" encoding="utf-8"?>
<ds:datastoreItem xmlns:ds="http://schemas.openxmlformats.org/officeDocument/2006/customXml" ds:itemID="{20BA5B2E-E2DA-4B52-B271-8AA0276975A6}"/>
</file>

<file path=customXml/itemProps3.xml><?xml version="1.0" encoding="utf-8"?>
<ds:datastoreItem xmlns:ds="http://schemas.openxmlformats.org/officeDocument/2006/customXml" ds:itemID="{C298CD98-5E88-4479-8A8A-6D73DDDF504D}"/>
</file>

<file path=docProps/app.xml><?xml version="1.0" encoding="utf-8"?>
<Properties xmlns="http://schemas.openxmlformats.org/officeDocument/2006/extended-properties" xmlns:vt="http://schemas.openxmlformats.org/officeDocument/2006/docPropsVTypes">
  <TotalTime>4952</TotalTime>
  <Words>4128</Words>
  <Application>Microsoft Office PowerPoint</Application>
  <PresentationFormat>Widescreen</PresentationFormat>
  <Paragraphs>433</Paragraphs>
  <Slides>38</Slides>
  <Notes>25</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38</vt:i4>
      </vt:variant>
    </vt:vector>
  </HeadingPairs>
  <TitlesOfParts>
    <vt:vector size="47" baseType="lpstr">
      <vt:lpstr>Arial</vt:lpstr>
      <vt:lpstr>Calibri</vt:lpstr>
      <vt:lpstr>GT Walsheim Pro Bold</vt:lpstr>
      <vt:lpstr>GT Walsheim Pro Regular</vt:lpstr>
      <vt:lpstr>Montserrat</vt:lpstr>
      <vt:lpstr>Montserrat Black</vt:lpstr>
      <vt:lpstr>Montserrat ExtraBold</vt:lpstr>
      <vt:lpstr>Wingdings</vt:lpstr>
      <vt:lpstr>Tema do Office</vt:lpstr>
      <vt:lpstr>Apresentação do PowerPoint</vt:lpstr>
      <vt:lpstr>Apresentação do PowerPoint</vt:lpstr>
      <vt:lpstr>Apresentação do PowerPoint</vt:lpstr>
      <vt:lpstr>Mercado de carbono</vt:lpstr>
      <vt:lpstr>O que é crédito de carbono?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Declaração de GEE e asseguração  Trabalho de Asseguração para Declarações de Emissões de Gases de Efeito Estufa (GEE) e de Mudanças Climáticas - NBC TO 3410 (ISAE 3410)  </vt:lpstr>
      <vt:lpstr>Apresentação do PowerPoint</vt:lpstr>
      <vt:lpstr>Apresentação do PowerPoint</vt:lpstr>
      <vt:lpstr>Declaração de GEE e asseguração  Abordagem da norma NBC TO 3410 (ISAE 3410)</vt:lpstr>
      <vt:lpstr>Declaração de GEE e asseguração  Trabalho de asseguração razoável ou limitada</vt:lpstr>
      <vt:lpstr>Declaração de GEE e asseguração  Equipe multidisciplinar e uso de especialistas </vt:lpstr>
      <vt:lpstr>Declaração de GEE e asseguração  Relacionamento com a norma NBC TO 3000 – Trabalhos de Asseguração Diferente de Auditoria e Revisão</vt:lpstr>
      <vt:lpstr>Declaração de GEE e asseguração  Programa Brasileiro do Protocolo GHG</vt:lpstr>
      <vt:lpstr>Declaração de GEE e asseguração  Programa Brasileiro do Protocolo GHG </vt:lpstr>
      <vt:lpstr>Declaração de GEE e asseguração   Incertezas contidas nas Declarações de GEEs (inventários de emissões) </vt:lpstr>
      <vt:lpstr>Declaração de GEE e asseguração  Relevância da asseguração</vt:lpstr>
      <vt:lpstr>Apresentação do PowerPoint</vt:lpstr>
      <vt:lpstr>Aspectos contábeis Contexto</vt:lpstr>
      <vt:lpstr>Aspectos contábeis Projeto do OCPC 10 </vt:lpstr>
      <vt:lpstr>Aspectos contábeis Projeto do OCPC 10 - Bases Normativas Utilizadas </vt:lpstr>
      <vt:lpstr>Aspectos contábeis Projeto do OCPC 10 – Definição do crédito de descarbonização   </vt:lpstr>
      <vt:lpstr>Aspectos contábeis Projeto do OCPC 10 – Contabilização proposta para créditos de descarbonização </vt:lpstr>
      <vt:lpstr>Aspectos contábeis Projeto do OCPC - Compromisso de compensação ou neutralização de emissões de GEE  </vt:lpstr>
      <vt:lpstr>Aspectos contábeis Projeto do OCPC - Audiência pública  </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fernanda Maués</dc:creator>
  <cp:lastModifiedBy>Clayton Codo</cp:lastModifiedBy>
  <cp:revision>112</cp:revision>
  <dcterms:created xsi:type="dcterms:W3CDTF">2021-03-16T00:15:57Z</dcterms:created>
  <dcterms:modified xsi:type="dcterms:W3CDTF">2023-08-23T17:29:10Z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0x0101004A535A664ED9064395B62D91E881DB1D</vt:lpwstr>
  </property>
</Properties>
</file>